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98" r:id="rId5"/>
    <p:sldId id="420" r:id="rId6"/>
    <p:sldId id="381" r:id="rId7"/>
    <p:sldId id="419" r:id="rId8"/>
    <p:sldId id="386" r:id="rId9"/>
    <p:sldId id="421" r:id="rId10"/>
  </p:sldIdLst>
  <p:sldSz cx="9144000" cy="6858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2AE11BEC-C875-4687-937E-698DB7EE4838}">
          <p14:sldIdLst>
            <p14:sldId id="398"/>
            <p14:sldId id="420"/>
            <p14:sldId id="381"/>
            <p14:sldId id="419"/>
            <p14:sldId id="386"/>
            <p14:sldId id="421"/>
          </p14:sldIdLst>
        </p14:section>
        <p14:section name="Instructions" id="{CFAFA1AE-41B8-4804-BB57-3D6161897A41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FB0A17B-38CB-9F03-14FC-D834C540AF37}" name="Duncan Macintosh" initials="DM" userId="S::duncan@apnic.net::82834436-e42d-4aeb-951f-41fad216eb1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44D"/>
    <a:srgbClr val="00A77E"/>
    <a:srgbClr val="9B3726"/>
    <a:srgbClr val="FFFFFF"/>
    <a:srgbClr val="076804"/>
    <a:srgbClr val="00AD4E"/>
    <a:srgbClr val="000000"/>
    <a:srgbClr val="00539B"/>
    <a:srgbClr val="F01D27"/>
    <a:srgbClr val="D8C7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E9E22A-F21A-4791-B557-280F63F45EF5}" v="143" dt="2023-02-24T00:12:12.9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6071" autoAdjust="0"/>
  </p:normalViewPr>
  <p:slideViewPr>
    <p:cSldViewPr snapToGrid="0">
      <p:cViewPr varScale="1">
        <p:scale>
          <a:sx n="97" d="100"/>
          <a:sy n="97" d="100"/>
        </p:scale>
        <p:origin x="14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56"/>
        <p:guide pos="217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412A36AD-C140-47B5-A0AA-2808AF1C1C9D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36A420D9-E2BA-4BD5-B845-F55DFC0118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4978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2763829E-EB69-4A98-9D54-8D6822520B27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0EF05BAA-92F6-4DEA-A832-E4B15A2F52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9978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Knowing what we are doing</a:t>
            </a:r>
          </a:p>
          <a:p>
            <a:r>
              <a:rPr lang="en-AU"/>
              <a:t>Having stats allows us improve what we are doing</a:t>
            </a:r>
          </a:p>
          <a:p>
            <a:r>
              <a:rPr lang="en-AU"/>
              <a:t>Communicating it to others what works and what doesn’t allows for greater engagement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05BAA-92F6-4DEA-A832-E4B15A2F525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587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1700" b="1" dirty="0">
                <a:solidFill>
                  <a:srgbClr val="000000"/>
                </a:solidFill>
              </a:rPr>
              <a:t>Monitoring </a:t>
            </a:r>
            <a:r>
              <a:rPr lang="en-US" sz="1700" dirty="0">
                <a:solidFill>
                  <a:srgbClr val="000000"/>
                </a:solidFill>
              </a:rPr>
              <a:t>is the regular collection and analysis of information to provide indicators of progress towards objectives. It includes monitoring inputs, activities, outputs and progress towards outcomes. Monitoring answers the question: ‘What is going on?’ </a:t>
            </a:r>
          </a:p>
          <a:p>
            <a:r>
              <a:rPr lang="en-US" sz="19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lvl="1"/>
            <a:r>
              <a:rPr lang="en-US" sz="1700" b="1" dirty="0"/>
              <a:t>Evaluation </a:t>
            </a:r>
            <a:r>
              <a:rPr lang="en-US" sz="1700" dirty="0"/>
              <a:t>is assessment of a planned, ongoing or completed activity to assess the achievement of objectives as well as testing underlying theory of change assumptions. Evaluation answers the question: ‘What happened?’</a:t>
            </a:r>
          </a:p>
          <a:p>
            <a:pPr lvl="1"/>
            <a:endParaRPr lang="en-US" sz="1700" dirty="0"/>
          </a:p>
          <a:p>
            <a:pPr lvl="1"/>
            <a:r>
              <a:rPr lang="en-US" sz="1700" b="1" dirty="0">
                <a:solidFill>
                  <a:srgbClr val="221F1F"/>
                </a:solidFill>
              </a:rPr>
              <a:t>M&amp;E </a:t>
            </a:r>
            <a:r>
              <a:rPr lang="en-US" sz="1700" dirty="0">
                <a:solidFill>
                  <a:srgbClr val="221F1F"/>
                </a:solidFill>
              </a:rPr>
              <a:t>needs to be considered and defined before the start of any activity so that it can provide the evidence required to make assessments of program performance.</a:t>
            </a:r>
            <a:endParaRPr lang="en-AU" sz="1700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05BAA-92F6-4DEA-A832-E4B15A2F525C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0769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B529A7A-1E5F-446B-9F5D-0F12528A072E}"/>
              </a:ext>
            </a:extLst>
          </p:cNvPr>
          <p:cNvSpPr/>
          <p:nvPr userDrawn="1"/>
        </p:nvSpPr>
        <p:spPr>
          <a:xfrm>
            <a:off x="1763316" y="0"/>
            <a:ext cx="738068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A83465-1BD9-4207-A844-B8CEF6C9F3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30" y="129673"/>
            <a:ext cx="1325950" cy="841288"/>
          </a:xfrm>
          <a:prstGeom prst="rect">
            <a:avLst/>
          </a:prstGeom>
        </p:spPr>
      </p:pic>
      <p:pic>
        <p:nvPicPr>
          <p:cNvPr id="6" name="Picture 5" descr="A picture containing balloon&#10;&#10;Description automatically generated">
            <a:extLst>
              <a:ext uri="{FF2B5EF4-FFF2-40B4-BE49-F238E27FC236}">
                <a16:creationId xmlns:a16="http://schemas.microsoft.com/office/drawing/2014/main" id="{B81D6C0A-2CD0-4A2A-9962-06BD891554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3456" r="13431" b="1033"/>
          <a:stretch/>
        </p:blipFill>
        <p:spPr>
          <a:xfrm>
            <a:off x="2" y="0"/>
            <a:ext cx="1763314" cy="6858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9DADDF14-07F4-4C16-984E-9D25ABE39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15468" y="3701716"/>
            <a:ext cx="6715386" cy="519373"/>
          </a:xfrm>
        </p:spPr>
        <p:txBody>
          <a:bodyPr anchor="b">
            <a:spAutoFit/>
          </a:bodyPr>
          <a:lstStyle>
            <a:lvl1pPr>
              <a:lnSpc>
                <a:spcPct val="100000"/>
              </a:lnSpc>
              <a:defRPr sz="3375">
                <a:solidFill>
                  <a:schemeClr val="accent1"/>
                </a:solidFill>
              </a:defRPr>
            </a:lvl1pPr>
          </a:lstStyle>
          <a:p>
            <a:r>
              <a:rPr lang="en-US"/>
              <a:t>[Title]</a:t>
            </a:r>
            <a:endParaRPr lang="en-AU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BA308A8-A8A3-46D8-AD99-107BFCB0E76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15468" y="5195983"/>
            <a:ext cx="6729864" cy="332399"/>
          </a:xfrm>
        </p:spPr>
        <p:txBody>
          <a:bodyPr anchor="b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AU" noProof="0"/>
              <a:t>[Subtitle]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4D6D0130-B9F4-4D48-BE32-A4C96299D13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015468" y="5589241"/>
            <a:ext cx="6729864" cy="197362"/>
          </a:xfrm>
        </p:spPr>
        <p:txBody>
          <a:bodyPr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425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AU" noProof="0"/>
              <a:t>[Subtitle 2]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32FE9F22-F28D-4163-8C8D-880EF629F6A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15468" y="5884516"/>
            <a:ext cx="6729864" cy="197362"/>
          </a:xfrm>
        </p:spPr>
        <p:txBody>
          <a:bodyPr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425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AU" noProof="0"/>
              <a:t>[dd month YYYY]</a:t>
            </a:r>
          </a:p>
        </p:txBody>
      </p:sp>
    </p:spTree>
    <p:extLst>
      <p:ext uri="{BB962C8B-B14F-4D97-AF65-F5344CB8AC3E}">
        <p14:creationId xmlns:p14="http://schemas.microsoft.com/office/powerpoint/2010/main" val="369773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3538" y="1421086"/>
            <a:ext cx="4014838" cy="639762"/>
          </a:xfrm>
        </p:spPr>
        <p:txBody>
          <a:bodyPr anchor="t">
            <a:noAutofit/>
          </a:bodyPr>
          <a:lstStyle>
            <a:lvl1pPr marL="0" indent="0">
              <a:buNone/>
              <a:defRPr lang="en-US" sz="1800" b="1" dirty="0" smtClean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AU" noProof="0"/>
              <a:t>Click to add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13538" y="2213522"/>
            <a:ext cx="4014838" cy="3952328"/>
          </a:xfrm>
        </p:spPr>
        <p:txBody>
          <a:bodyPr/>
          <a:lstStyle>
            <a:lvl1pPr>
              <a:defRPr lang="en-AU" noProof="0" dirty="0"/>
            </a:lvl1pPr>
            <a:lvl2pPr>
              <a:defRPr lang="en-AU" noProof="0" dirty="0"/>
            </a:lvl2pPr>
            <a:lvl3pPr>
              <a:defRPr lang="en-AU" noProof="0" dirty="0"/>
            </a:lvl3pPr>
            <a:lvl4pPr>
              <a:defRPr lang="en-AU" noProof="0" dirty="0"/>
            </a:lvl4pPr>
            <a:lvl5pPr marL="0" marR="0" indent="0" algn="l" defTabSz="6858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ClrTx/>
              <a:buSzTx/>
              <a:buFont typeface="Arial" pitchFamily="34" charset="0"/>
              <a:buNone/>
              <a:tabLst/>
              <a:defRPr lang="en-AU" noProof="0" dirty="0"/>
            </a:lvl5pPr>
            <a:lvl6pPr>
              <a:defRPr lang="en-AU" noProof="0" dirty="0"/>
            </a:lvl6pPr>
            <a:lvl7pPr>
              <a:defRPr lang="en-AU" noProof="0" dirty="0"/>
            </a:lvl7pPr>
            <a:lvl8pPr>
              <a:defRPr lang="en-AU" noProof="0" dirty="0"/>
            </a:lvl8pPr>
            <a:lvl9pPr>
              <a:defRPr lang="en-AU" noProof="0" dirty="0"/>
            </a:lvl9pPr>
          </a:lstStyle>
          <a:p>
            <a:pPr lvl="0"/>
            <a:r>
              <a:rPr lang="en-AU" noProof="0"/>
              <a:t>Click to add text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16016" y="1421086"/>
            <a:ext cx="4014838" cy="639762"/>
          </a:xfrm>
        </p:spPr>
        <p:txBody>
          <a:bodyPr anchor="t">
            <a:noAutofit/>
          </a:bodyPr>
          <a:lstStyle>
            <a:lvl1pPr marL="0" indent="0">
              <a:buNone/>
              <a:defRPr lang="en-US" sz="1800" b="1" dirty="0" smtClean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AU" noProof="0"/>
              <a:t>Click to add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16016" y="2213522"/>
            <a:ext cx="4014838" cy="3952328"/>
          </a:xfrm>
        </p:spPr>
        <p:txBody>
          <a:bodyPr/>
          <a:lstStyle>
            <a:lvl1pPr>
              <a:defRPr lang="en-AU" noProof="0" dirty="0"/>
            </a:lvl1pPr>
            <a:lvl2pPr>
              <a:defRPr lang="en-AU" noProof="0" dirty="0"/>
            </a:lvl2pPr>
            <a:lvl3pPr>
              <a:defRPr lang="en-AU" noProof="0" dirty="0"/>
            </a:lvl3pPr>
            <a:lvl4pPr>
              <a:defRPr lang="en-AU" noProof="0" dirty="0"/>
            </a:lvl4pPr>
            <a:lvl5pPr marL="0" marR="0" indent="0" algn="l" defTabSz="6858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ClrTx/>
              <a:buSzTx/>
              <a:buFont typeface="Arial" pitchFamily="34" charset="0"/>
              <a:buNone/>
              <a:tabLst/>
              <a:defRPr lang="en-AU" noProof="0" dirty="0"/>
            </a:lvl5pPr>
            <a:lvl6pPr>
              <a:defRPr lang="en-AU" noProof="0" dirty="0"/>
            </a:lvl6pPr>
            <a:lvl7pPr>
              <a:defRPr lang="en-AU" noProof="0" dirty="0"/>
            </a:lvl7pPr>
            <a:lvl8pPr>
              <a:defRPr lang="en-AU" noProof="0" dirty="0"/>
            </a:lvl8pPr>
            <a:lvl9pPr>
              <a:defRPr lang="en-AU" noProof="0" dirty="0"/>
            </a:lvl9pPr>
          </a:lstStyle>
          <a:p>
            <a:pPr lvl="0"/>
            <a:r>
              <a:rPr lang="en-AU" noProof="0"/>
              <a:t>Click to add text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B1CD7DE-EF38-4FA3-8FAD-DD4C5C2E2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BDB0948-DEC3-465E-BE67-92F95CB5FE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[Footer: Insert tab - Header and Footer - Overtype this area]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44DBB89-EA8A-459E-8204-BA3CCF566F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‹#›</a:t>
            </a:fld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276527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2686F6E-DF96-4E96-8DDC-131EDD338D4E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13539" y="1411963"/>
            <a:ext cx="2607500" cy="475479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AU" noProof="0"/>
              <a:t>Click to add text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6E7DCB4-A8EC-468A-BA7E-DABAC8E2498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123354" y="1411963"/>
            <a:ext cx="2607500" cy="475479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AU" noProof="0"/>
              <a:t>Click to add text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B9B0F9AC-452F-4D77-A87B-E9AAB91B27A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59321" y="1411963"/>
            <a:ext cx="2607500" cy="475479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AU" noProof="0"/>
              <a:t>Click to add text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4ED3E4-A1AC-486C-9B1B-C69182A41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CE57CA-91F6-475B-84E3-6D0CE8E791B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/>
              <a:t>[Footer: Insert tab - Header and Footer - Overtype this area]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17F902-927E-48F9-B272-BD8E0667CEB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‹#›</a:t>
            </a:fld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2449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3147" y="1412875"/>
            <a:ext cx="5023247" cy="4752429"/>
          </a:xfrm>
        </p:spPr>
        <p:txBody>
          <a:bodyPr>
            <a:normAutofit/>
          </a:bodyPr>
          <a:lstStyle>
            <a:lvl1pPr>
              <a:defRPr lang="en-AU" noProof="0" dirty="0"/>
            </a:lvl1pPr>
            <a:lvl2pPr>
              <a:defRPr lang="en-AU" noProof="0" dirty="0"/>
            </a:lvl2pPr>
            <a:lvl3pPr>
              <a:defRPr lang="en-AU" noProof="0" dirty="0"/>
            </a:lvl3pPr>
            <a:lvl4pPr>
              <a:defRPr lang="en-AU" noProof="0" dirty="0"/>
            </a:lvl4pPr>
            <a:lvl5pPr marL="0" marR="0" indent="0" algn="l" defTabSz="612273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ClrTx/>
              <a:buSzTx/>
              <a:buFont typeface="Arial" pitchFamily="34" charset="0"/>
              <a:buNone/>
              <a:tabLst/>
              <a:defRPr lang="en-AU" noProof="0" dirty="0"/>
            </a:lvl5pPr>
            <a:lvl6pPr>
              <a:defRPr lang="en-AU" noProof="0" dirty="0"/>
            </a:lvl6pPr>
            <a:lvl7pPr>
              <a:defRPr lang="en-AU" noProof="0" dirty="0"/>
            </a:lvl7pPr>
            <a:lvl8pPr>
              <a:defRPr lang="en-AU" noProof="0" dirty="0"/>
            </a:lvl8pPr>
            <a:lvl9pPr>
              <a:defRPr lang="en-AU" noProof="0" dirty="0"/>
            </a:lvl9pPr>
          </a:lstStyle>
          <a:p>
            <a:pPr lvl="0"/>
            <a:r>
              <a:rPr lang="en-AU" noProof="0"/>
              <a:t>Click to add text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5543550" y="1412874"/>
            <a:ext cx="3600451" cy="2663826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306137" indent="0">
              <a:buNone/>
              <a:defRPr sz="1856"/>
            </a:lvl2pPr>
            <a:lvl3pPr marL="612273" indent="0">
              <a:buNone/>
              <a:defRPr sz="1631"/>
            </a:lvl3pPr>
            <a:lvl4pPr marL="918410" indent="0">
              <a:buNone/>
              <a:defRPr sz="1350"/>
            </a:lvl4pPr>
            <a:lvl5pPr marL="1224546" indent="0">
              <a:buNone/>
              <a:defRPr sz="1350"/>
            </a:lvl5pPr>
            <a:lvl6pPr marL="1530683" indent="0">
              <a:buNone/>
              <a:defRPr sz="1350"/>
            </a:lvl6pPr>
            <a:lvl7pPr marL="1836820" indent="0">
              <a:buNone/>
              <a:defRPr sz="1350"/>
            </a:lvl7pPr>
            <a:lvl8pPr marL="2142956" indent="0">
              <a:buNone/>
              <a:defRPr sz="1350"/>
            </a:lvl8pPr>
            <a:lvl9pPr marL="2449093" indent="0">
              <a:buNone/>
              <a:defRPr sz="1350"/>
            </a:lvl9pPr>
          </a:lstStyle>
          <a:p>
            <a:r>
              <a:rPr lang="en-AU" noProof="0"/>
              <a:t>Click icon to add picture</a:t>
            </a:r>
            <a:br>
              <a:rPr lang="en-AU" noProof="0"/>
            </a:br>
            <a:br>
              <a:rPr lang="en-AU" noProof="0"/>
            </a:br>
            <a:br>
              <a:rPr lang="en-AU" noProof="0"/>
            </a:br>
            <a:endParaRPr lang="en-AU" noProof="0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40CFC1E2-5277-4F48-B31B-6E7E021541AB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5543550" y="4243116"/>
            <a:ext cx="3600451" cy="2614885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306137" indent="0">
              <a:buNone/>
              <a:defRPr sz="1856"/>
            </a:lvl2pPr>
            <a:lvl3pPr marL="612273" indent="0">
              <a:buNone/>
              <a:defRPr sz="1631"/>
            </a:lvl3pPr>
            <a:lvl4pPr marL="918410" indent="0">
              <a:buNone/>
              <a:defRPr sz="1350"/>
            </a:lvl4pPr>
            <a:lvl5pPr marL="1224546" indent="0">
              <a:buNone/>
              <a:defRPr sz="1350"/>
            </a:lvl5pPr>
            <a:lvl6pPr marL="1530683" indent="0">
              <a:buNone/>
              <a:defRPr sz="1350"/>
            </a:lvl6pPr>
            <a:lvl7pPr marL="1836820" indent="0">
              <a:buNone/>
              <a:defRPr sz="1350"/>
            </a:lvl7pPr>
            <a:lvl8pPr marL="2142956" indent="0">
              <a:buNone/>
              <a:defRPr sz="1350"/>
            </a:lvl8pPr>
            <a:lvl9pPr marL="2449093" indent="0">
              <a:buNone/>
              <a:defRPr sz="1350"/>
            </a:lvl9pPr>
          </a:lstStyle>
          <a:p>
            <a:r>
              <a:rPr lang="en-AU" noProof="0"/>
              <a:t>Click icon to add picture</a:t>
            </a:r>
            <a:br>
              <a:rPr lang="en-AU" noProof="0"/>
            </a:br>
            <a:br>
              <a:rPr lang="en-AU" noProof="0"/>
            </a:br>
            <a:br>
              <a:rPr lang="en-AU" noProof="0"/>
            </a:br>
            <a:endParaRPr lang="en-AU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7E2447-1D04-4DEE-BA7D-BAE1B06BC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41432-A8B5-49CC-84A3-2CB5DCBFE11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/>
              <a:t>[Footer: Insert tab - Header and Footer - Overtype this area]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5AA8F9-861B-4775-B9F0-07B9CBEED14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‹#›</a:t>
            </a:fld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369784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3147" y="1412875"/>
            <a:ext cx="5023247" cy="4752429"/>
          </a:xfrm>
        </p:spPr>
        <p:txBody>
          <a:bodyPr>
            <a:normAutofit/>
          </a:bodyPr>
          <a:lstStyle>
            <a:lvl1pPr>
              <a:defRPr lang="en-AU" noProof="0" dirty="0"/>
            </a:lvl1pPr>
            <a:lvl2pPr>
              <a:defRPr lang="en-AU" noProof="0" dirty="0"/>
            </a:lvl2pPr>
            <a:lvl3pPr>
              <a:defRPr lang="en-AU" noProof="0" dirty="0"/>
            </a:lvl3pPr>
            <a:lvl4pPr>
              <a:defRPr lang="en-AU" noProof="0" dirty="0"/>
            </a:lvl4pPr>
            <a:lvl5pPr marL="0" marR="0" indent="0" algn="l" defTabSz="612273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ClrTx/>
              <a:buSzTx/>
              <a:buFont typeface="Arial" pitchFamily="34" charset="0"/>
              <a:buNone/>
              <a:tabLst/>
              <a:defRPr lang="en-AU" noProof="0" dirty="0"/>
            </a:lvl5pPr>
            <a:lvl6pPr>
              <a:defRPr lang="en-AU" noProof="0" dirty="0"/>
            </a:lvl6pPr>
            <a:lvl7pPr>
              <a:defRPr lang="en-AU" noProof="0" dirty="0"/>
            </a:lvl7pPr>
            <a:lvl8pPr>
              <a:defRPr lang="en-AU" noProof="0" dirty="0"/>
            </a:lvl8pPr>
            <a:lvl9pPr>
              <a:defRPr lang="en-AU" noProof="0" dirty="0"/>
            </a:lvl9pPr>
          </a:lstStyle>
          <a:p>
            <a:pPr lvl="0"/>
            <a:r>
              <a:rPr lang="en-AU" noProof="0"/>
              <a:t>Click to add text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5543550" y="0"/>
            <a:ext cx="3600450" cy="2286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306137" indent="0">
              <a:buNone/>
              <a:defRPr sz="1856"/>
            </a:lvl2pPr>
            <a:lvl3pPr marL="612273" indent="0">
              <a:buNone/>
              <a:defRPr sz="1631"/>
            </a:lvl3pPr>
            <a:lvl4pPr marL="918410" indent="0">
              <a:buNone/>
              <a:defRPr sz="1350"/>
            </a:lvl4pPr>
            <a:lvl5pPr marL="1224546" indent="0">
              <a:buNone/>
              <a:defRPr sz="1350"/>
            </a:lvl5pPr>
            <a:lvl6pPr marL="1530683" indent="0">
              <a:buNone/>
              <a:defRPr sz="1350"/>
            </a:lvl6pPr>
            <a:lvl7pPr marL="1836820" indent="0">
              <a:buNone/>
              <a:defRPr sz="1350"/>
            </a:lvl7pPr>
            <a:lvl8pPr marL="2142956" indent="0">
              <a:buNone/>
              <a:defRPr sz="1350"/>
            </a:lvl8pPr>
            <a:lvl9pPr marL="2449093" indent="0">
              <a:buNone/>
              <a:defRPr sz="1350"/>
            </a:lvl9pPr>
          </a:lstStyle>
          <a:p>
            <a:r>
              <a:rPr lang="en-AU" noProof="0"/>
              <a:t>Click icon to add picture</a:t>
            </a:r>
            <a:br>
              <a:rPr lang="en-AU" noProof="0"/>
            </a:br>
            <a:br>
              <a:rPr lang="en-AU" noProof="0"/>
            </a:br>
            <a:br>
              <a:rPr lang="en-AU" noProof="0"/>
            </a:br>
            <a:endParaRPr lang="en-AU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7E2447-1D04-4DEE-BA7D-BAE1B06BC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47" y="332656"/>
            <a:ext cx="5023247" cy="935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41432-A8B5-49CC-84A3-2CB5DCBFE11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/>
              <a:t>[Footer: Insert tab - Header and Footer - Overtype this area]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5AA8F9-861B-4775-B9F0-07B9CBEED14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‹#›</a:t>
            </a:fld>
            <a:endParaRPr lang="en-AU" noProof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A3E3CE5B-3683-433D-943F-ACD8DAB7F228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5543550" y="2277000"/>
            <a:ext cx="3600450" cy="2304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306137" indent="0">
              <a:buNone/>
              <a:defRPr sz="1856"/>
            </a:lvl2pPr>
            <a:lvl3pPr marL="612273" indent="0">
              <a:buNone/>
              <a:defRPr sz="1631"/>
            </a:lvl3pPr>
            <a:lvl4pPr marL="918410" indent="0">
              <a:buNone/>
              <a:defRPr sz="1350"/>
            </a:lvl4pPr>
            <a:lvl5pPr marL="1224546" indent="0">
              <a:buNone/>
              <a:defRPr sz="1350"/>
            </a:lvl5pPr>
            <a:lvl6pPr marL="1530683" indent="0">
              <a:buNone/>
              <a:defRPr sz="1350"/>
            </a:lvl6pPr>
            <a:lvl7pPr marL="1836820" indent="0">
              <a:buNone/>
              <a:defRPr sz="1350"/>
            </a:lvl7pPr>
            <a:lvl8pPr marL="2142956" indent="0">
              <a:buNone/>
              <a:defRPr sz="1350"/>
            </a:lvl8pPr>
            <a:lvl9pPr marL="2449093" indent="0">
              <a:buNone/>
              <a:defRPr sz="1350"/>
            </a:lvl9pPr>
          </a:lstStyle>
          <a:p>
            <a:r>
              <a:rPr lang="en-AU" noProof="0"/>
              <a:t>Click icon to add picture</a:t>
            </a:r>
            <a:br>
              <a:rPr lang="en-AU" noProof="0"/>
            </a:br>
            <a:br>
              <a:rPr lang="en-AU" noProof="0"/>
            </a:br>
            <a:br>
              <a:rPr lang="en-AU" noProof="0"/>
            </a:br>
            <a:endParaRPr lang="en-AU" noProof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ADEF5C2C-993A-47E4-A92C-F09F9FCB80AC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>
            <a:off x="5543550" y="4572000"/>
            <a:ext cx="3600450" cy="2286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306137" indent="0">
              <a:buNone/>
              <a:defRPr sz="1856"/>
            </a:lvl2pPr>
            <a:lvl3pPr marL="612273" indent="0">
              <a:buNone/>
              <a:defRPr sz="1631"/>
            </a:lvl3pPr>
            <a:lvl4pPr marL="918410" indent="0">
              <a:buNone/>
              <a:defRPr sz="1350"/>
            </a:lvl4pPr>
            <a:lvl5pPr marL="1224546" indent="0">
              <a:buNone/>
              <a:defRPr sz="1350"/>
            </a:lvl5pPr>
            <a:lvl6pPr marL="1530683" indent="0">
              <a:buNone/>
              <a:defRPr sz="1350"/>
            </a:lvl6pPr>
            <a:lvl7pPr marL="1836820" indent="0">
              <a:buNone/>
              <a:defRPr sz="1350"/>
            </a:lvl7pPr>
            <a:lvl8pPr marL="2142956" indent="0">
              <a:buNone/>
              <a:defRPr sz="1350"/>
            </a:lvl8pPr>
            <a:lvl9pPr marL="2449093" indent="0">
              <a:buNone/>
              <a:defRPr sz="1350"/>
            </a:lvl9pPr>
          </a:lstStyle>
          <a:p>
            <a:r>
              <a:rPr lang="en-AU" noProof="0"/>
              <a:t>Click icon to add picture</a:t>
            </a:r>
            <a:br>
              <a:rPr lang="en-AU" noProof="0"/>
            </a:br>
            <a:br>
              <a:rPr lang="en-AU" noProof="0"/>
            </a:br>
            <a:br>
              <a:rPr lang="en-AU" noProof="0"/>
            </a:br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115504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3 Pictures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3147" y="1412875"/>
            <a:ext cx="5023247" cy="4752429"/>
          </a:xfrm>
        </p:spPr>
        <p:txBody>
          <a:bodyPr>
            <a:normAutofit/>
          </a:bodyPr>
          <a:lstStyle>
            <a:lvl1pPr>
              <a:defRPr lang="en-AU" noProof="0" dirty="0"/>
            </a:lvl1pPr>
            <a:lvl2pPr>
              <a:defRPr lang="en-AU" noProof="0" dirty="0"/>
            </a:lvl2pPr>
            <a:lvl3pPr>
              <a:defRPr lang="en-AU" noProof="0" dirty="0"/>
            </a:lvl3pPr>
            <a:lvl4pPr>
              <a:defRPr lang="en-AU" noProof="0" dirty="0"/>
            </a:lvl4pPr>
            <a:lvl5pPr marL="0" marR="0" indent="0" algn="l" defTabSz="612273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ClrTx/>
              <a:buSzTx/>
              <a:buFont typeface="Arial" pitchFamily="34" charset="0"/>
              <a:buNone/>
              <a:tabLst/>
              <a:defRPr lang="en-AU" noProof="0" dirty="0"/>
            </a:lvl5pPr>
            <a:lvl6pPr>
              <a:defRPr lang="en-AU" noProof="0" dirty="0"/>
            </a:lvl6pPr>
            <a:lvl7pPr>
              <a:defRPr lang="en-AU" noProof="0" dirty="0"/>
            </a:lvl7pPr>
            <a:lvl8pPr>
              <a:defRPr lang="en-AU" noProof="0" dirty="0"/>
            </a:lvl8pPr>
            <a:lvl9pPr>
              <a:defRPr lang="en-AU" noProof="0" dirty="0"/>
            </a:lvl9pPr>
          </a:lstStyle>
          <a:p>
            <a:pPr lvl="0"/>
            <a:r>
              <a:rPr lang="en-AU" noProof="0"/>
              <a:t>Click to add text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380685" y="0"/>
            <a:ext cx="1763315" cy="40767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306137" indent="0">
              <a:buNone/>
              <a:defRPr sz="1856"/>
            </a:lvl2pPr>
            <a:lvl3pPr marL="612273" indent="0">
              <a:buNone/>
              <a:defRPr sz="1631"/>
            </a:lvl3pPr>
            <a:lvl4pPr marL="918410" indent="0">
              <a:buNone/>
              <a:defRPr sz="1350"/>
            </a:lvl4pPr>
            <a:lvl5pPr marL="1224546" indent="0">
              <a:buNone/>
              <a:defRPr sz="1350"/>
            </a:lvl5pPr>
            <a:lvl6pPr marL="1530683" indent="0">
              <a:buNone/>
              <a:defRPr sz="1350"/>
            </a:lvl6pPr>
            <a:lvl7pPr marL="1836820" indent="0">
              <a:buNone/>
              <a:defRPr sz="1350"/>
            </a:lvl7pPr>
            <a:lvl8pPr marL="2142956" indent="0">
              <a:buNone/>
              <a:defRPr sz="1350"/>
            </a:lvl8pPr>
            <a:lvl9pPr marL="2449093" indent="0">
              <a:buNone/>
              <a:defRPr sz="1350"/>
            </a:lvl9pPr>
          </a:lstStyle>
          <a:p>
            <a:r>
              <a:rPr lang="en-AU" noProof="0"/>
              <a:t>Click icon to add picture</a:t>
            </a:r>
            <a:br>
              <a:rPr lang="en-AU" noProof="0"/>
            </a:br>
            <a:br>
              <a:rPr lang="en-AU" noProof="0"/>
            </a:br>
            <a:br>
              <a:rPr lang="en-AU" noProof="0"/>
            </a:br>
            <a:endParaRPr lang="en-AU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7E2447-1D04-4DEE-BA7D-BAE1B06BC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47" y="332656"/>
            <a:ext cx="5023247" cy="935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41432-A8B5-49CC-84A3-2CB5DCBFE11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/>
              <a:t>[Footer: Insert tab - Header and Footer - Overtype this area]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5AA8F9-861B-4775-B9F0-07B9CBEED14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‹#›</a:t>
            </a:fld>
            <a:endParaRPr lang="en-AU" noProof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A3E3CE5B-3683-433D-943F-ACD8DAB7F228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5543550" y="0"/>
            <a:ext cx="1728030" cy="40767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306137" indent="0">
              <a:buNone/>
              <a:defRPr sz="1856"/>
            </a:lvl2pPr>
            <a:lvl3pPr marL="612273" indent="0">
              <a:buNone/>
              <a:defRPr sz="1631"/>
            </a:lvl3pPr>
            <a:lvl4pPr marL="918410" indent="0">
              <a:buNone/>
              <a:defRPr sz="1350"/>
            </a:lvl4pPr>
            <a:lvl5pPr marL="1224546" indent="0">
              <a:buNone/>
              <a:defRPr sz="1350"/>
            </a:lvl5pPr>
            <a:lvl6pPr marL="1530683" indent="0">
              <a:buNone/>
              <a:defRPr sz="1350"/>
            </a:lvl6pPr>
            <a:lvl7pPr marL="1836820" indent="0">
              <a:buNone/>
              <a:defRPr sz="1350"/>
            </a:lvl7pPr>
            <a:lvl8pPr marL="2142956" indent="0">
              <a:buNone/>
              <a:defRPr sz="1350"/>
            </a:lvl8pPr>
            <a:lvl9pPr marL="2449093" indent="0">
              <a:buNone/>
              <a:defRPr sz="1350"/>
            </a:lvl9pPr>
          </a:lstStyle>
          <a:p>
            <a:r>
              <a:rPr lang="en-AU" noProof="0"/>
              <a:t>Click icon to add picture</a:t>
            </a:r>
            <a:br>
              <a:rPr lang="en-AU" noProof="0"/>
            </a:br>
            <a:br>
              <a:rPr lang="en-AU" noProof="0"/>
            </a:br>
            <a:br>
              <a:rPr lang="en-AU" noProof="0"/>
            </a:br>
            <a:endParaRPr lang="en-AU" noProof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ADEF5C2C-993A-47E4-A92C-F09F9FCB80AC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>
            <a:off x="5543550" y="4221164"/>
            <a:ext cx="3600450" cy="263683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306137" indent="0">
              <a:buNone/>
              <a:defRPr sz="1856"/>
            </a:lvl2pPr>
            <a:lvl3pPr marL="612273" indent="0">
              <a:buNone/>
              <a:defRPr sz="1631"/>
            </a:lvl3pPr>
            <a:lvl4pPr marL="918410" indent="0">
              <a:buNone/>
              <a:defRPr sz="1350"/>
            </a:lvl4pPr>
            <a:lvl5pPr marL="1224546" indent="0">
              <a:buNone/>
              <a:defRPr sz="1350"/>
            </a:lvl5pPr>
            <a:lvl6pPr marL="1530683" indent="0">
              <a:buNone/>
              <a:defRPr sz="1350"/>
            </a:lvl6pPr>
            <a:lvl7pPr marL="1836820" indent="0">
              <a:buNone/>
              <a:defRPr sz="1350"/>
            </a:lvl7pPr>
            <a:lvl8pPr marL="2142956" indent="0">
              <a:buNone/>
              <a:defRPr sz="1350"/>
            </a:lvl8pPr>
            <a:lvl9pPr marL="2449093" indent="0">
              <a:buNone/>
              <a:defRPr sz="1350"/>
            </a:lvl9pPr>
          </a:lstStyle>
          <a:p>
            <a:r>
              <a:rPr lang="en-AU" noProof="0"/>
              <a:t>Click icon to add picture</a:t>
            </a:r>
            <a:br>
              <a:rPr lang="en-AU" noProof="0"/>
            </a:br>
            <a:br>
              <a:rPr lang="en-AU" noProof="0"/>
            </a:br>
            <a:br>
              <a:rPr lang="en-AU" noProof="0"/>
            </a:br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105646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3147" y="1412875"/>
            <a:ext cx="5014913" cy="4752975"/>
          </a:xfrm>
        </p:spPr>
        <p:txBody>
          <a:bodyPr>
            <a:normAutofit/>
          </a:bodyPr>
          <a:lstStyle>
            <a:lvl1pPr>
              <a:defRPr lang="en-AU" noProof="0" dirty="0"/>
            </a:lvl1pPr>
            <a:lvl2pPr>
              <a:defRPr lang="en-AU" noProof="0" dirty="0"/>
            </a:lvl2pPr>
            <a:lvl3pPr>
              <a:defRPr lang="en-AU" noProof="0" dirty="0"/>
            </a:lvl3pPr>
            <a:lvl4pPr>
              <a:defRPr lang="en-AU" noProof="0" dirty="0"/>
            </a:lvl4pPr>
            <a:lvl5pPr marL="0" marR="0" indent="0" algn="l" defTabSz="612273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ClrTx/>
              <a:buSzTx/>
              <a:buFont typeface="Arial" pitchFamily="34" charset="0"/>
              <a:buNone/>
              <a:tabLst/>
              <a:defRPr lang="en-AU" noProof="0" dirty="0"/>
            </a:lvl5pPr>
            <a:lvl6pPr>
              <a:defRPr lang="en-AU" noProof="0" dirty="0"/>
            </a:lvl6pPr>
            <a:lvl7pPr>
              <a:defRPr lang="en-AU" noProof="0" dirty="0"/>
            </a:lvl7pPr>
            <a:lvl8pPr>
              <a:defRPr lang="en-AU" noProof="0" dirty="0"/>
            </a:lvl8pPr>
            <a:lvl9pPr>
              <a:defRPr lang="en-AU" noProof="0" dirty="0"/>
            </a:lvl9pPr>
          </a:lstStyle>
          <a:p>
            <a:pPr lvl="0"/>
            <a:r>
              <a:rPr lang="en-AU" noProof="0"/>
              <a:t>Click to add text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380685" y="1412776"/>
            <a:ext cx="1763315" cy="266392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306137" indent="0">
              <a:buNone/>
              <a:defRPr sz="1856"/>
            </a:lvl2pPr>
            <a:lvl3pPr marL="612273" indent="0">
              <a:buNone/>
              <a:defRPr sz="1631"/>
            </a:lvl3pPr>
            <a:lvl4pPr marL="918410" indent="0">
              <a:buNone/>
              <a:defRPr sz="1350"/>
            </a:lvl4pPr>
            <a:lvl5pPr marL="1224546" indent="0">
              <a:buNone/>
              <a:defRPr sz="1350"/>
            </a:lvl5pPr>
            <a:lvl6pPr marL="1530683" indent="0">
              <a:buNone/>
              <a:defRPr sz="1350"/>
            </a:lvl6pPr>
            <a:lvl7pPr marL="1836820" indent="0">
              <a:buNone/>
              <a:defRPr sz="1350"/>
            </a:lvl7pPr>
            <a:lvl8pPr marL="2142956" indent="0">
              <a:buNone/>
              <a:defRPr sz="1350"/>
            </a:lvl8pPr>
            <a:lvl9pPr marL="2449093" indent="0">
              <a:buNone/>
              <a:defRPr sz="1350"/>
            </a:lvl9pPr>
          </a:lstStyle>
          <a:p>
            <a:r>
              <a:rPr lang="en-AU" noProof="0"/>
              <a:t>Click icon to add picture</a:t>
            </a:r>
            <a:br>
              <a:rPr lang="en-AU" noProof="0"/>
            </a:br>
            <a:br>
              <a:rPr lang="en-AU" noProof="0"/>
            </a:br>
            <a:br>
              <a:rPr lang="en-AU" noProof="0"/>
            </a:br>
            <a:endParaRPr lang="en-AU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D3B148-A2EC-4E0C-862D-94E9A12C0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B8112338-41BA-4120-B70E-A1F9EF1D7D4C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380685" y="4185436"/>
            <a:ext cx="1763315" cy="266392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306137" indent="0">
              <a:buNone/>
              <a:defRPr sz="1856"/>
            </a:lvl2pPr>
            <a:lvl3pPr marL="612273" indent="0">
              <a:buNone/>
              <a:defRPr sz="1631"/>
            </a:lvl3pPr>
            <a:lvl4pPr marL="918410" indent="0">
              <a:buNone/>
              <a:defRPr sz="1350"/>
            </a:lvl4pPr>
            <a:lvl5pPr marL="1224546" indent="0">
              <a:buNone/>
              <a:defRPr sz="1350"/>
            </a:lvl5pPr>
            <a:lvl6pPr marL="1530683" indent="0">
              <a:buNone/>
              <a:defRPr sz="1350"/>
            </a:lvl6pPr>
            <a:lvl7pPr marL="1836820" indent="0">
              <a:buNone/>
              <a:defRPr sz="1350"/>
            </a:lvl7pPr>
            <a:lvl8pPr marL="2142956" indent="0">
              <a:buNone/>
              <a:defRPr sz="1350"/>
            </a:lvl8pPr>
            <a:lvl9pPr marL="2449093" indent="0">
              <a:buNone/>
              <a:defRPr sz="1350"/>
            </a:lvl9pPr>
          </a:lstStyle>
          <a:p>
            <a:r>
              <a:rPr lang="en-AU" noProof="0"/>
              <a:t>Click icon to add picture</a:t>
            </a:r>
            <a:br>
              <a:rPr lang="en-AU" noProof="0"/>
            </a:br>
            <a:br>
              <a:rPr lang="en-AU" noProof="0"/>
            </a:br>
            <a:br>
              <a:rPr lang="en-AU" noProof="0"/>
            </a:br>
            <a:endParaRPr lang="en-AU" noProof="0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CC6B28A8-974B-40FC-A843-D8CC62CE00A5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5547122" y="1412776"/>
            <a:ext cx="1714500" cy="266392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306137" indent="0">
              <a:buNone/>
              <a:defRPr sz="1856"/>
            </a:lvl2pPr>
            <a:lvl3pPr marL="612273" indent="0">
              <a:buNone/>
              <a:defRPr sz="1631"/>
            </a:lvl3pPr>
            <a:lvl4pPr marL="918410" indent="0">
              <a:buNone/>
              <a:defRPr sz="1350"/>
            </a:lvl4pPr>
            <a:lvl5pPr marL="1224546" indent="0">
              <a:buNone/>
              <a:defRPr sz="1350"/>
            </a:lvl5pPr>
            <a:lvl6pPr marL="1530683" indent="0">
              <a:buNone/>
              <a:defRPr sz="1350"/>
            </a:lvl6pPr>
            <a:lvl7pPr marL="1836820" indent="0">
              <a:buNone/>
              <a:defRPr sz="1350"/>
            </a:lvl7pPr>
            <a:lvl8pPr marL="2142956" indent="0">
              <a:buNone/>
              <a:defRPr sz="1350"/>
            </a:lvl8pPr>
            <a:lvl9pPr marL="2449093" indent="0">
              <a:buNone/>
              <a:defRPr sz="1350"/>
            </a:lvl9pPr>
          </a:lstStyle>
          <a:p>
            <a:r>
              <a:rPr lang="en-AU" noProof="0"/>
              <a:t>Click icon to add picture</a:t>
            </a:r>
            <a:br>
              <a:rPr lang="en-AU" noProof="0"/>
            </a:br>
            <a:br>
              <a:rPr lang="en-AU" noProof="0"/>
            </a:br>
            <a:br>
              <a:rPr lang="en-AU" noProof="0"/>
            </a:br>
            <a:endParaRPr lang="en-AU" noProof="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A6006929-B75A-49C0-A8EA-A04C028A3A04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5547123" y="4185436"/>
            <a:ext cx="1714500" cy="266392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306137" indent="0">
              <a:buNone/>
              <a:defRPr sz="1856"/>
            </a:lvl2pPr>
            <a:lvl3pPr marL="612273" indent="0">
              <a:buNone/>
              <a:defRPr sz="1631"/>
            </a:lvl3pPr>
            <a:lvl4pPr marL="918410" indent="0">
              <a:buNone/>
              <a:defRPr sz="1350"/>
            </a:lvl4pPr>
            <a:lvl5pPr marL="1224546" indent="0">
              <a:buNone/>
              <a:defRPr sz="1350"/>
            </a:lvl5pPr>
            <a:lvl6pPr marL="1530683" indent="0">
              <a:buNone/>
              <a:defRPr sz="1350"/>
            </a:lvl6pPr>
            <a:lvl7pPr marL="1836820" indent="0">
              <a:buNone/>
              <a:defRPr sz="1350"/>
            </a:lvl7pPr>
            <a:lvl8pPr marL="2142956" indent="0">
              <a:buNone/>
              <a:defRPr sz="1350"/>
            </a:lvl8pPr>
            <a:lvl9pPr marL="2449093" indent="0">
              <a:buNone/>
              <a:defRPr sz="1350"/>
            </a:lvl9pPr>
          </a:lstStyle>
          <a:p>
            <a:r>
              <a:rPr lang="en-AU" noProof="0"/>
              <a:t>Click icon to add picture</a:t>
            </a:r>
            <a:br>
              <a:rPr lang="en-AU" noProof="0"/>
            </a:br>
            <a:br>
              <a:rPr lang="en-AU" noProof="0"/>
            </a:br>
            <a:br>
              <a:rPr lang="en-AU" noProof="0"/>
            </a:br>
            <a:endParaRPr lang="en-AU" noProof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859CE3-4CB7-4CD3-A97C-A50996F6DC5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[Footer: Insert tab - Header and Footer - Overtype this area]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3D036-D5EF-4CB8-B142-6EC71FA909C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‹#›</a:t>
            </a:fld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41978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3147" y="1412875"/>
            <a:ext cx="6869150" cy="4032251"/>
          </a:xfrm>
        </p:spPr>
        <p:txBody>
          <a:bodyPr>
            <a:normAutofit/>
          </a:bodyPr>
          <a:lstStyle>
            <a:lvl1pPr>
              <a:defRPr lang="en-AU" noProof="0" dirty="0"/>
            </a:lvl1pPr>
            <a:lvl2pPr>
              <a:defRPr lang="en-AU" noProof="0" dirty="0"/>
            </a:lvl2pPr>
            <a:lvl3pPr>
              <a:defRPr lang="en-AU" noProof="0" dirty="0"/>
            </a:lvl3pPr>
            <a:lvl4pPr>
              <a:defRPr lang="en-AU" noProof="0" dirty="0"/>
            </a:lvl4pPr>
            <a:lvl5pPr marL="0" marR="0" indent="0" algn="l" defTabSz="612273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ClrTx/>
              <a:buSzTx/>
              <a:buFont typeface="Arial" pitchFamily="34" charset="0"/>
              <a:buNone/>
              <a:tabLst/>
              <a:defRPr lang="en-AU" noProof="0" dirty="0"/>
            </a:lvl5pPr>
            <a:lvl6pPr>
              <a:defRPr lang="en-AU" noProof="0" dirty="0"/>
            </a:lvl6pPr>
            <a:lvl7pPr>
              <a:defRPr lang="en-AU" noProof="0" dirty="0"/>
            </a:lvl7pPr>
            <a:lvl8pPr>
              <a:defRPr lang="en-AU" noProof="0" dirty="0"/>
            </a:lvl8pPr>
            <a:lvl9pPr>
              <a:defRPr lang="en-AU" noProof="0" dirty="0"/>
            </a:lvl9pPr>
          </a:lstStyle>
          <a:p>
            <a:pPr lvl="0"/>
            <a:r>
              <a:rPr lang="en-AU" noProof="0"/>
              <a:t>Click to add text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380685" y="0"/>
            <a:ext cx="1763315" cy="12838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306137" indent="0">
              <a:buNone/>
              <a:defRPr sz="1856"/>
            </a:lvl2pPr>
            <a:lvl3pPr marL="612273" indent="0">
              <a:buNone/>
              <a:defRPr sz="1631"/>
            </a:lvl3pPr>
            <a:lvl4pPr marL="918410" indent="0">
              <a:buNone/>
              <a:defRPr sz="1350"/>
            </a:lvl4pPr>
            <a:lvl5pPr marL="1224546" indent="0">
              <a:buNone/>
              <a:defRPr sz="1350"/>
            </a:lvl5pPr>
            <a:lvl6pPr marL="1530683" indent="0">
              <a:buNone/>
              <a:defRPr sz="1350"/>
            </a:lvl6pPr>
            <a:lvl7pPr marL="1836820" indent="0">
              <a:buNone/>
              <a:defRPr sz="1350"/>
            </a:lvl7pPr>
            <a:lvl8pPr marL="2142956" indent="0">
              <a:buNone/>
              <a:defRPr sz="1350"/>
            </a:lvl8pPr>
            <a:lvl9pPr marL="2449093" indent="0">
              <a:buNone/>
              <a:defRPr sz="1350"/>
            </a:lvl9pPr>
          </a:lstStyle>
          <a:p>
            <a:r>
              <a:rPr lang="en-AU" noProof="0"/>
              <a:t>Click icon to add picture</a:t>
            </a:r>
            <a:br>
              <a:rPr lang="en-AU" noProof="0"/>
            </a:br>
            <a:br>
              <a:rPr lang="en-AU" noProof="0"/>
            </a:br>
            <a:endParaRPr lang="en-AU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D3B148-A2EC-4E0C-862D-94E9A12C0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47" y="332656"/>
            <a:ext cx="6858433" cy="935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859CE3-4CB7-4CD3-A97C-A50996F6DC5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[Footer: Insert tab - Header and Footer - Overtype this area]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3D036-D5EF-4CB8-B142-6EC71FA909C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‹#›</a:t>
            </a:fld>
            <a:endParaRPr lang="en-AU" noProof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7EBF15E2-7545-4FFD-9F38-FB102BD4520F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>
            <a:off x="7380685" y="1412875"/>
            <a:ext cx="1763315" cy="1223963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306137" indent="0">
              <a:buNone/>
              <a:defRPr sz="1856"/>
            </a:lvl2pPr>
            <a:lvl3pPr marL="612273" indent="0">
              <a:buNone/>
              <a:defRPr sz="1631"/>
            </a:lvl3pPr>
            <a:lvl4pPr marL="918410" indent="0">
              <a:buNone/>
              <a:defRPr sz="1350"/>
            </a:lvl4pPr>
            <a:lvl5pPr marL="1224546" indent="0">
              <a:buNone/>
              <a:defRPr sz="1350"/>
            </a:lvl5pPr>
            <a:lvl6pPr marL="1530683" indent="0">
              <a:buNone/>
              <a:defRPr sz="1350"/>
            </a:lvl6pPr>
            <a:lvl7pPr marL="1836820" indent="0">
              <a:buNone/>
              <a:defRPr sz="1350"/>
            </a:lvl7pPr>
            <a:lvl8pPr marL="2142956" indent="0">
              <a:buNone/>
              <a:defRPr sz="1350"/>
            </a:lvl8pPr>
            <a:lvl9pPr marL="2449093" indent="0">
              <a:buNone/>
              <a:defRPr sz="1350"/>
            </a:lvl9pPr>
          </a:lstStyle>
          <a:p>
            <a:r>
              <a:rPr lang="en-AU" noProof="0"/>
              <a:t>Click icon to add picture</a:t>
            </a:r>
            <a:br>
              <a:rPr lang="en-AU" noProof="0"/>
            </a:br>
            <a:br>
              <a:rPr lang="en-AU" noProof="0"/>
            </a:br>
            <a:endParaRPr lang="en-AU" noProof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BE1A4A3-8D39-403A-8D04-A4C999D84E45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>
            <a:off x="7380685" y="2781300"/>
            <a:ext cx="1763315" cy="12954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306137" indent="0">
              <a:buNone/>
              <a:defRPr sz="1856"/>
            </a:lvl2pPr>
            <a:lvl3pPr marL="612273" indent="0">
              <a:buNone/>
              <a:defRPr sz="1631"/>
            </a:lvl3pPr>
            <a:lvl4pPr marL="918410" indent="0">
              <a:buNone/>
              <a:defRPr sz="1350"/>
            </a:lvl4pPr>
            <a:lvl5pPr marL="1224546" indent="0">
              <a:buNone/>
              <a:defRPr sz="1350"/>
            </a:lvl5pPr>
            <a:lvl6pPr marL="1530683" indent="0">
              <a:buNone/>
              <a:defRPr sz="1350"/>
            </a:lvl6pPr>
            <a:lvl7pPr marL="1836820" indent="0">
              <a:buNone/>
              <a:defRPr sz="1350"/>
            </a:lvl7pPr>
            <a:lvl8pPr marL="2142956" indent="0">
              <a:buNone/>
              <a:defRPr sz="1350"/>
            </a:lvl8pPr>
            <a:lvl9pPr marL="2449093" indent="0">
              <a:buNone/>
              <a:defRPr sz="1350"/>
            </a:lvl9pPr>
          </a:lstStyle>
          <a:p>
            <a:r>
              <a:rPr lang="en-AU" noProof="0"/>
              <a:t>Click icon to add picture</a:t>
            </a:r>
            <a:br>
              <a:rPr lang="en-AU" noProof="0"/>
            </a:br>
            <a:br>
              <a:rPr lang="en-AU" noProof="0"/>
            </a:br>
            <a:endParaRPr lang="en-AU" noProof="0"/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ABFB9DFC-18D9-49AB-8105-79212406F278}"/>
              </a:ext>
            </a:extLst>
          </p:cNvPr>
          <p:cNvSpPr>
            <a:spLocks noGrp="1"/>
          </p:cNvSpPr>
          <p:nvPr>
            <p:ph type="pic" idx="20" hasCustomPrompt="1"/>
          </p:nvPr>
        </p:nvSpPr>
        <p:spPr>
          <a:xfrm>
            <a:off x="7380685" y="4190321"/>
            <a:ext cx="1763315" cy="1239521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306137" indent="0">
              <a:buNone/>
              <a:defRPr sz="1856"/>
            </a:lvl2pPr>
            <a:lvl3pPr marL="612273" indent="0">
              <a:buNone/>
              <a:defRPr sz="1631"/>
            </a:lvl3pPr>
            <a:lvl4pPr marL="918410" indent="0">
              <a:buNone/>
              <a:defRPr sz="1350"/>
            </a:lvl4pPr>
            <a:lvl5pPr marL="1224546" indent="0">
              <a:buNone/>
              <a:defRPr sz="1350"/>
            </a:lvl5pPr>
            <a:lvl6pPr marL="1530683" indent="0">
              <a:buNone/>
              <a:defRPr sz="1350"/>
            </a:lvl6pPr>
            <a:lvl7pPr marL="1836820" indent="0">
              <a:buNone/>
              <a:defRPr sz="1350"/>
            </a:lvl7pPr>
            <a:lvl8pPr marL="2142956" indent="0">
              <a:buNone/>
              <a:defRPr sz="1350"/>
            </a:lvl8pPr>
            <a:lvl9pPr marL="2449093" indent="0">
              <a:buNone/>
              <a:defRPr sz="1350"/>
            </a:lvl9pPr>
          </a:lstStyle>
          <a:p>
            <a:r>
              <a:rPr lang="en-AU" noProof="0"/>
              <a:t>Click icon to add picture</a:t>
            </a:r>
            <a:br>
              <a:rPr lang="en-AU" noProof="0"/>
            </a:br>
            <a:br>
              <a:rPr lang="en-AU" noProof="0"/>
            </a:br>
            <a:endParaRPr lang="en-AU" noProof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BAE59880-999C-453A-88A4-228D394C7E63}"/>
              </a:ext>
            </a:extLst>
          </p:cNvPr>
          <p:cNvSpPr>
            <a:spLocks noGrp="1"/>
          </p:cNvSpPr>
          <p:nvPr>
            <p:ph type="pic" idx="21" hasCustomPrompt="1"/>
          </p:nvPr>
        </p:nvSpPr>
        <p:spPr>
          <a:xfrm>
            <a:off x="7380685" y="5589588"/>
            <a:ext cx="1763315" cy="1268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306137" indent="0">
              <a:buNone/>
              <a:defRPr sz="1856"/>
            </a:lvl2pPr>
            <a:lvl3pPr marL="612273" indent="0">
              <a:buNone/>
              <a:defRPr sz="1631"/>
            </a:lvl3pPr>
            <a:lvl4pPr marL="918410" indent="0">
              <a:buNone/>
              <a:defRPr sz="1350"/>
            </a:lvl4pPr>
            <a:lvl5pPr marL="1224546" indent="0">
              <a:buNone/>
              <a:defRPr sz="1350"/>
            </a:lvl5pPr>
            <a:lvl6pPr marL="1530683" indent="0">
              <a:buNone/>
              <a:defRPr sz="1350"/>
            </a:lvl6pPr>
            <a:lvl7pPr marL="1836820" indent="0">
              <a:buNone/>
              <a:defRPr sz="1350"/>
            </a:lvl7pPr>
            <a:lvl8pPr marL="2142956" indent="0">
              <a:buNone/>
              <a:defRPr sz="1350"/>
            </a:lvl8pPr>
            <a:lvl9pPr marL="2449093" indent="0">
              <a:buNone/>
              <a:defRPr sz="1350"/>
            </a:lvl9pPr>
          </a:lstStyle>
          <a:p>
            <a:r>
              <a:rPr lang="en-AU" noProof="0"/>
              <a:t>Click icon to add picture</a:t>
            </a:r>
            <a:br>
              <a:rPr lang="en-AU" noProof="0"/>
            </a:br>
            <a:br>
              <a:rPr lang="en-AU" noProof="0"/>
            </a:br>
            <a:endParaRPr lang="en-AU" noProof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C4927EFA-1170-4B8B-99D2-44BFAA1922EF}"/>
              </a:ext>
            </a:extLst>
          </p:cNvPr>
          <p:cNvSpPr>
            <a:spLocks noGrp="1"/>
          </p:cNvSpPr>
          <p:nvPr>
            <p:ph type="pic" idx="22" hasCustomPrompt="1"/>
          </p:nvPr>
        </p:nvSpPr>
        <p:spPr>
          <a:xfrm>
            <a:off x="5567797" y="5589588"/>
            <a:ext cx="1714500" cy="1268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306137" indent="0">
              <a:buNone/>
              <a:defRPr sz="1856"/>
            </a:lvl2pPr>
            <a:lvl3pPr marL="612273" indent="0">
              <a:buNone/>
              <a:defRPr sz="1631"/>
            </a:lvl3pPr>
            <a:lvl4pPr marL="918410" indent="0">
              <a:buNone/>
              <a:defRPr sz="1350"/>
            </a:lvl4pPr>
            <a:lvl5pPr marL="1224546" indent="0">
              <a:buNone/>
              <a:defRPr sz="1350"/>
            </a:lvl5pPr>
            <a:lvl6pPr marL="1530683" indent="0">
              <a:buNone/>
              <a:defRPr sz="1350"/>
            </a:lvl6pPr>
            <a:lvl7pPr marL="1836820" indent="0">
              <a:buNone/>
              <a:defRPr sz="1350"/>
            </a:lvl7pPr>
            <a:lvl8pPr marL="2142956" indent="0">
              <a:buNone/>
              <a:defRPr sz="1350"/>
            </a:lvl8pPr>
            <a:lvl9pPr marL="2449093" indent="0">
              <a:buNone/>
              <a:defRPr sz="1350"/>
            </a:lvl9pPr>
          </a:lstStyle>
          <a:p>
            <a:r>
              <a:rPr lang="en-AU" noProof="0"/>
              <a:t>Click icon to add picture</a:t>
            </a:r>
            <a:br>
              <a:rPr lang="en-AU" noProof="0"/>
            </a:br>
            <a:br>
              <a:rPr lang="en-AU" noProof="0"/>
            </a:br>
            <a:endParaRPr lang="en-AU" noProof="0"/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2144331B-6AF0-4764-8E9C-82A7BD2F7F40}"/>
              </a:ext>
            </a:extLst>
          </p:cNvPr>
          <p:cNvSpPr>
            <a:spLocks noGrp="1"/>
          </p:cNvSpPr>
          <p:nvPr>
            <p:ph type="pic" idx="23" hasCustomPrompt="1"/>
          </p:nvPr>
        </p:nvSpPr>
        <p:spPr>
          <a:xfrm>
            <a:off x="3707606" y="5589588"/>
            <a:ext cx="1714500" cy="1268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306137" indent="0">
              <a:buNone/>
              <a:defRPr sz="1856"/>
            </a:lvl2pPr>
            <a:lvl3pPr marL="612273" indent="0">
              <a:buNone/>
              <a:defRPr sz="1631"/>
            </a:lvl3pPr>
            <a:lvl4pPr marL="918410" indent="0">
              <a:buNone/>
              <a:defRPr sz="1350"/>
            </a:lvl4pPr>
            <a:lvl5pPr marL="1224546" indent="0">
              <a:buNone/>
              <a:defRPr sz="1350"/>
            </a:lvl5pPr>
            <a:lvl6pPr marL="1530683" indent="0">
              <a:buNone/>
              <a:defRPr sz="1350"/>
            </a:lvl6pPr>
            <a:lvl7pPr marL="1836820" indent="0">
              <a:buNone/>
              <a:defRPr sz="1350"/>
            </a:lvl7pPr>
            <a:lvl8pPr marL="2142956" indent="0">
              <a:buNone/>
              <a:defRPr sz="1350"/>
            </a:lvl8pPr>
            <a:lvl9pPr marL="2449093" indent="0">
              <a:buNone/>
              <a:defRPr sz="1350"/>
            </a:lvl9pPr>
          </a:lstStyle>
          <a:p>
            <a:r>
              <a:rPr lang="en-AU" noProof="0"/>
              <a:t>Click icon to add picture</a:t>
            </a:r>
            <a:br>
              <a:rPr lang="en-AU" noProof="0"/>
            </a:br>
            <a:br>
              <a:rPr lang="en-AU" noProof="0"/>
            </a:br>
            <a:endParaRPr lang="en-AU" noProof="0"/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727820D4-09A1-4B29-98BE-5FDB54C67057}"/>
              </a:ext>
            </a:extLst>
          </p:cNvPr>
          <p:cNvSpPr>
            <a:spLocks noGrp="1"/>
          </p:cNvSpPr>
          <p:nvPr>
            <p:ph type="pic" idx="24" hasCustomPrompt="1"/>
          </p:nvPr>
        </p:nvSpPr>
        <p:spPr>
          <a:xfrm>
            <a:off x="1870626" y="5589588"/>
            <a:ext cx="1714500" cy="1268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306137" indent="0">
              <a:buNone/>
              <a:defRPr sz="1856"/>
            </a:lvl2pPr>
            <a:lvl3pPr marL="612273" indent="0">
              <a:buNone/>
              <a:defRPr sz="1631"/>
            </a:lvl3pPr>
            <a:lvl4pPr marL="918410" indent="0">
              <a:buNone/>
              <a:defRPr sz="1350"/>
            </a:lvl4pPr>
            <a:lvl5pPr marL="1224546" indent="0">
              <a:buNone/>
              <a:defRPr sz="1350"/>
            </a:lvl5pPr>
            <a:lvl6pPr marL="1530683" indent="0">
              <a:buNone/>
              <a:defRPr sz="1350"/>
            </a:lvl6pPr>
            <a:lvl7pPr marL="1836820" indent="0">
              <a:buNone/>
              <a:defRPr sz="1350"/>
            </a:lvl7pPr>
            <a:lvl8pPr marL="2142956" indent="0">
              <a:buNone/>
              <a:defRPr sz="1350"/>
            </a:lvl8pPr>
            <a:lvl9pPr marL="2449093" indent="0">
              <a:buNone/>
              <a:defRPr sz="1350"/>
            </a:lvl9pPr>
          </a:lstStyle>
          <a:p>
            <a:r>
              <a:rPr lang="en-AU" noProof="0"/>
              <a:t>Click icon to add picture</a:t>
            </a:r>
            <a:br>
              <a:rPr lang="en-AU" noProof="0"/>
            </a:br>
            <a:br>
              <a:rPr lang="en-AU" noProof="0"/>
            </a:br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115985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5543550" y="1412875"/>
            <a:ext cx="3205164" cy="475242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AU" noProof="0"/>
              <a:t>Click icon to add picture</a:t>
            </a:r>
            <a:br>
              <a:rPr lang="en-AU" noProof="0"/>
            </a:br>
            <a:br>
              <a:rPr lang="en-AU" noProof="0"/>
            </a:br>
            <a:br>
              <a:rPr lang="en-AU" noProof="0"/>
            </a:br>
            <a:endParaRPr lang="en-AU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3147" y="1412874"/>
            <a:ext cx="5023247" cy="4752432"/>
          </a:xfrm>
        </p:spPr>
        <p:txBody>
          <a:bodyPr>
            <a:normAutofit/>
          </a:bodyPr>
          <a:lstStyle>
            <a:lvl1pPr>
              <a:defRPr lang="en-AU" noProof="0" dirty="0"/>
            </a:lvl1pPr>
            <a:lvl2pPr>
              <a:defRPr lang="en-AU" noProof="0" dirty="0"/>
            </a:lvl2pPr>
            <a:lvl3pPr>
              <a:defRPr lang="en-AU" noProof="0" dirty="0"/>
            </a:lvl3pPr>
            <a:lvl4pPr>
              <a:defRPr lang="en-AU" noProof="0" dirty="0"/>
            </a:lvl4pPr>
            <a:lvl5pPr marL="0" marR="0" indent="0" algn="l" defTabSz="6858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ClrTx/>
              <a:buSzTx/>
              <a:buFont typeface="Arial" pitchFamily="34" charset="0"/>
              <a:buNone/>
              <a:tabLst/>
              <a:defRPr lang="en-AU" noProof="0" dirty="0"/>
            </a:lvl5pPr>
            <a:lvl6pPr>
              <a:defRPr lang="en-AU" noProof="0" dirty="0"/>
            </a:lvl6pPr>
            <a:lvl7pPr>
              <a:defRPr lang="en-AU" noProof="0" dirty="0"/>
            </a:lvl7pPr>
            <a:lvl8pPr>
              <a:defRPr lang="en-AU" noProof="0" dirty="0"/>
            </a:lvl8pPr>
            <a:lvl9pPr>
              <a:defRPr lang="en-AU" noProof="0" dirty="0"/>
            </a:lvl9pPr>
          </a:lstStyle>
          <a:p>
            <a:pPr lvl="0"/>
            <a:r>
              <a:rPr lang="en-AU" noProof="0"/>
              <a:t>Click to add text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46366D1-0314-49DF-BB68-14E8DAC2C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10F1A58-7676-469B-8EE5-3D123F58E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[Footer: Insert tab - Header and Footer - Overtype this area]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FC212-56FB-47F4-B1A8-5C71991F6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‹#›</a:t>
            </a:fld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68781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-1" y="0"/>
            <a:ext cx="5436394" cy="684936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AU" noProof="0"/>
              <a:t>Click icon to add picture</a:t>
            </a:r>
            <a:br>
              <a:rPr lang="en-AU" noProof="0"/>
            </a:br>
            <a:br>
              <a:rPr lang="en-AU" noProof="0"/>
            </a:br>
            <a:br>
              <a:rPr lang="en-AU" noProof="0"/>
            </a:br>
            <a:endParaRPr lang="en-AU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543550" y="332655"/>
            <a:ext cx="3187303" cy="935758"/>
          </a:xfrm>
        </p:spPr>
        <p:txBody>
          <a:bodyPr anchor="b">
            <a:normAutofit/>
          </a:bodyPr>
          <a:lstStyle>
            <a:lvl1pPr>
              <a:defRPr lang="en-AU" sz="2100" b="1" kern="1200" baseline="0" noProof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>
              <a:defRPr lang="en-AU" sz="1500" noProof="0" dirty="0"/>
            </a:lvl2pPr>
            <a:lvl3pPr>
              <a:defRPr lang="en-AU" sz="1500" noProof="0" dirty="0"/>
            </a:lvl3pPr>
            <a:lvl4pPr>
              <a:defRPr lang="en-AU" sz="1500" noProof="0" dirty="0"/>
            </a:lvl4pPr>
            <a:lvl5pPr marL="0" marR="0" indent="0" algn="l" defTabSz="6858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ClrTx/>
              <a:buSzTx/>
              <a:buFont typeface="Arial" pitchFamily="34" charset="0"/>
              <a:buNone/>
              <a:tabLst/>
              <a:defRPr lang="en-AU" sz="2100" noProof="0" dirty="0"/>
            </a:lvl5pPr>
            <a:lvl6pPr>
              <a:defRPr lang="en-AU" sz="1800" noProof="0" dirty="0"/>
            </a:lvl6pPr>
            <a:lvl7pPr>
              <a:defRPr lang="en-AU" sz="1500" noProof="0" dirty="0"/>
            </a:lvl7pPr>
            <a:lvl8pPr>
              <a:defRPr lang="en-AU" sz="1500" noProof="0" dirty="0"/>
            </a:lvl8pPr>
            <a:lvl9pPr>
              <a:defRPr lang="en-AU" sz="1500" noProof="0" dirty="0"/>
            </a:lvl9pPr>
          </a:lstStyle>
          <a:p>
            <a:pPr lvl="0"/>
            <a:r>
              <a:rPr lang="en-AU" noProof="0"/>
              <a:t>Click to add text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46366D1-0314-49DF-BB68-14E8DAC2C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48" y="332656"/>
            <a:ext cx="4158853" cy="93575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10F1A58-7676-469B-8EE5-3D123F58E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[Footer: Insert tab - Header and Footer - Overtype this area]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FC212-56FB-47F4-B1A8-5C71991F6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‹#›</a:t>
            </a:fld>
            <a:endParaRPr lang="en-AU" noProof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C25FE88-2DA3-4DC4-A10D-F79F0A85E045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543550" y="1412874"/>
            <a:ext cx="3201101" cy="4752432"/>
          </a:xfrm>
        </p:spPr>
        <p:txBody>
          <a:bodyPr>
            <a:normAutofit/>
          </a:bodyPr>
          <a:lstStyle>
            <a:lvl1pPr>
              <a:defRPr lang="en-AU" sz="1650" noProof="0" dirty="0"/>
            </a:lvl1pPr>
            <a:lvl2pPr>
              <a:defRPr lang="en-AU" sz="1650" noProof="0" dirty="0"/>
            </a:lvl2pPr>
            <a:lvl3pPr>
              <a:defRPr lang="en-AU" sz="1650" noProof="0" dirty="0"/>
            </a:lvl3pPr>
            <a:lvl4pPr>
              <a:defRPr lang="en-AU" sz="1650" noProof="0" dirty="0"/>
            </a:lvl4pPr>
            <a:lvl5pPr marL="0" marR="0" indent="0" algn="l" defTabSz="6858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ClrTx/>
              <a:buSzTx/>
              <a:buFont typeface="Arial" pitchFamily="34" charset="0"/>
              <a:buNone/>
              <a:tabLst/>
              <a:defRPr lang="en-AU" sz="2100" noProof="0" dirty="0"/>
            </a:lvl5pPr>
            <a:lvl6pPr>
              <a:defRPr lang="en-AU" sz="1800" noProof="0" dirty="0"/>
            </a:lvl6pPr>
            <a:lvl7pPr>
              <a:defRPr lang="en-AU" sz="1650" noProof="0" dirty="0"/>
            </a:lvl7pPr>
            <a:lvl8pPr>
              <a:defRPr lang="en-AU" sz="1650" noProof="0" dirty="0"/>
            </a:lvl8pPr>
            <a:lvl9pPr>
              <a:defRPr lang="en-AU" sz="1650" noProof="0" dirty="0"/>
            </a:lvl9pPr>
          </a:lstStyle>
          <a:p>
            <a:pPr lvl="0"/>
            <a:r>
              <a:rPr lang="en-AU" noProof="0"/>
              <a:t>Click to add text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79C095D-794E-4D47-821F-1BFAD05E7DA0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72420" y="4194706"/>
            <a:ext cx="5399160" cy="1394883"/>
          </a:xfrm>
          <a:solidFill>
            <a:schemeClr val="accent1"/>
          </a:solidFill>
          <a:ln w="57150">
            <a:solidFill>
              <a:schemeClr val="bg1"/>
            </a:solidFill>
          </a:ln>
        </p:spPr>
        <p:txBody>
          <a:bodyPr lIns="180000" tIns="90000" rIns="180000" bIns="90000">
            <a:normAutofit/>
          </a:bodyPr>
          <a:lstStyle>
            <a:lvl1pPr>
              <a:defRPr lang="en-AU" sz="1650" noProof="0" dirty="0">
                <a:solidFill>
                  <a:schemeClr val="bg1"/>
                </a:solidFill>
              </a:defRPr>
            </a:lvl1pPr>
            <a:lvl2pPr>
              <a:defRPr lang="en-AU" sz="1650" noProof="0" dirty="0">
                <a:solidFill>
                  <a:schemeClr val="bg1"/>
                </a:solidFill>
              </a:defRPr>
            </a:lvl2pPr>
            <a:lvl3pPr>
              <a:defRPr lang="en-AU" sz="1650" noProof="0" dirty="0">
                <a:solidFill>
                  <a:schemeClr val="bg1"/>
                </a:solidFill>
              </a:defRPr>
            </a:lvl3pPr>
            <a:lvl4pPr>
              <a:defRPr lang="en-AU" sz="1650" noProof="0" dirty="0">
                <a:solidFill>
                  <a:schemeClr val="bg1"/>
                </a:solidFill>
              </a:defRPr>
            </a:lvl4pPr>
            <a:lvl5pPr marL="0" marR="0" indent="0" algn="l" defTabSz="6858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ClrTx/>
              <a:buSzTx/>
              <a:buFont typeface="Arial" pitchFamily="34" charset="0"/>
              <a:buNone/>
              <a:tabLst/>
              <a:defRPr lang="en-AU" sz="2100" noProof="0" dirty="0">
                <a:solidFill>
                  <a:schemeClr val="bg1"/>
                </a:solidFill>
              </a:defRPr>
            </a:lvl5pPr>
            <a:lvl6pPr>
              <a:defRPr lang="en-AU" sz="1800" noProof="0" dirty="0">
                <a:solidFill>
                  <a:schemeClr val="bg1"/>
                </a:solidFill>
              </a:defRPr>
            </a:lvl6pPr>
            <a:lvl7pPr>
              <a:defRPr lang="en-AU" sz="1650" noProof="0" dirty="0">
                <a:solidFill>
                  <a:schemeClr val="bg1"/>
                </a:solidFill>
              </a:defRPr>
            </a:lvl7pPr>
            <a:lvl8pPr>
              <a:defRPr lang="en-AU" sz="1650" noProof="0" dirty="0">
                <a:solidFill>
                  <a:schemeClr val="bg1"/>
                </a:solidFill>
              </a:defRPr>
            </a:lvl8pPr>
            <a:lvl9pPr>
              <a:defRPr lang="en-AU" sz="1650" noProof="0" dirty="0">
                <a:solidFill>
                  <a:schemeClr val="bg1"/>
                </a:solidFill>
              </a:defRPr>
            </a:lvl9pPr>
          </a:lstStyle>
          <a:p>
            <a:pPr lvl="0"/>
            <a:r>
              <a:rPr lang="en-AU" noProof="0"/>
              <a:t>Click to add text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80453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Thi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707607" y="1412875"/>
            <a:ext cx="5023247" cy="4752975"/>
          </a:xfrm>
        </p:spPr>
        <p:txBody>
          <a:bodyPr>
            <a:normAutofit/>
          </a:bodyPr>
          <a:lstStyle>
            <a:lvl1pPr>
              <a:defRPr lang="en-AU" noProof="0" dirty="0"/>
            </a:lvl1pPr>
            <a:lvl2pPr>
              <a:defRPr lang="en-AU" noProof="0" dirty="0"/>
            </a:lvl2pPr>
            <a:lvl3pPr>
              <a:defRPr lang="en-AU" noProof="0" dirty="0"/>
            </a:lvl3pPr>
            <a:lvl4pPr>
              <a:defRPr lang="en-AU" noProof="0" dirty="0"/>
            </a:lvl4pPr>
            <a:lvl5pPr marL="0" marR="0" indent="0" algn="l" defTabSz="6858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ClrTx/>
              <a:buSzTx/>
              <a:buFont typeface="Arial" pitchFamily="34" charset="0"/>
              <a:buNone/>
              <a:tabLst/>
              <a:defRPr lang="en-AU" noProof="0" dirty="0"/>
            </a:lvl5pPr>
            <a:lvl6pPr>
              <a:defRPr lang="en-AU" noProof="0" dirty="0"/>
            </a:lvl6pPr>
            <a:lvl7pPr>
              <a:defRPr lang="en-AU" noProof="0" dirty="0"/>
            </a:lvl7pPr>
            <a:lvl8pPr>
              <a:defRPr lang="en-AU" noProof="0" dirty="0"/>
            </a:lvl8pPr>
            <a:lvl9pPr>
              <a:defRPr lang="en-AU" noProof="0" dirty="0"/>
            </a:lvl9pPr>
          </a:lstStyle>
          <a:p>
            <a:pPr lvl="0"/>
            <a:r>
              <a:rPr lang="en-AU" noProof="0"/>
              <a:t>Click to add text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13146" y="1412874"/>
            <a:ext cx="3187304" cy="4751423"/>
          </a:xfrm>
        </p:spPr>
        <p:txBody>
          <a:bodyPr>
            <a:normAutofit/>
          </a:bodyPr>
          <a:lstStyle>
            <a:lvl1pPr>
              <a:defRPr lang="en-AU" noProof="0" dirty="0"/>
            </a:lvl1pPr>
            <a:lvl2pPr>
              <a:defRPr lang="en-AU" noProof="0" dirty="0"/>
            </a:lvl2pPr>
            <a:lvl3pPr>
              <a:defRPr lang="en-AU" noProof="0" dirty="0"/>
            </a:lvl3pPr>
            <a:lvl4pPr>
              <a:defRPr lang="en-AU" noProof="0" dirty="0"/>
            </a:lvl4pPr>
            <a:lvl5pPr marL="0" marR="0" indent="0" algn="l" defTabSz="6858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ClrTx/>
              <a:buSzTx/>
              <a:buFont typeface="Arial" pitchFamily="34" charset="0"/>
              <a:buNone/>
              <a:tabLst/>
              <a:defRPr lang="en-AU" noProof="0" dirty="0"/>
            </a:lvl5pPr>
            <a:lvl6pPr>
              <a:defRPr lang="en-AU" noProof="0" dirty="0"/>
            </a:lvl6pPr>
            <a:lvl7pPr>
              <a:defRPr lang="en-AU" noProof="0" dirty="0"/>
            </a:lvl7pPr>
            <a:lvl8pPr>
              <a:defRPr lang="en-AU" noProof="0" dirty="0"/>
            </a:lvl8pPr>
            <a:lvl9pPr>
              <a:defRPr lang="en-AU" noProof="0" dirty="0"/>
            </a:lvl9pPr>
          </a:lstStyle>
          <a:p>
            <a:pPr lvl="0"/>
            <a:r>
              <a:rPr lang="en-AU" noProof="0"/>
              <a:t>Click to add text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27399A-F355-4C82-9BB3-B975E6E61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[Footer: Insert tab - Header and Footer - Overtype this area]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B7ADC9-EF88-4015-B447-4D3968EAA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‹#›</a:t>
            </a:fld>
            <a:endParaRPr lang="en-AU" noProof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A5791E7-3C58-4C47-8A12-685B3B3F4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848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B529A7A-1E5F-446B-9F5D-0F12528A072E}"/>
              </a:ext>
            </a:extLst>
          </p:cNvPr>
          <p:cNvSpPr/>
          <p:nvPr userDrawn="1"/>
        </p:nvSpPr>
        <p:spPr>
          <a:xfrm>
            <a:off x="1763316" y="0"/>
            <a:ext cx="7380684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ED809F98-963A-4557-B932-E94150ECFC0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49689" y="0"/>
            <a:ext cx="319431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15468" y="3701716"/>
            <a:ext cx="6715386" cy="519373"/>
          </a:xfrm>
        </p:spPr>
        <p:txBody>
          <a:bodyPr anchor="b">
            <a:spAutoFit/>
          </a:bodyPr>
          <a:lstStyle>
            <a:lvl1pPr>
              <a:lnSpc>
                <a:spcPct val="100000"/>
              </a:lnSpc>
              <a:defRPr sz="3375">
                <a:solidFill>
                  <a:schemeClr val="accent1"/>
                </a:solidFill>
              </a:defRPr>
            </a:lvl1pPr>
          </a:lstStyle>
          <a:p>
            <a:r>
              <a:rPr lang="en-US"/>
              <a:t>[Title]</a:t>
            </a:r>
            <a:endParaRPr lang="en-A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015468" y="5195983"/>
            <a:ext cx="6729864" cy="332399"/>
          </a:xfrm>
        </p:spPr>
        <p:txBody>
          <a:bodyPr anchor="b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AU" noProof="0"/>
              <a:t>[Subtitle]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C7F5DE0F-CD68-45CE-A252-1EC849C0243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015468" y="5589241"/>
            <a:ext cx="6729864" cy="197362"/>
          </a:xfrm>
        </p:spPr>
        <p:txBody>
          <a:bodyPr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425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AU" noProof="0"/>
              <a:t>[Subtitle 2]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C4AFAAD8-8E28-4487-8DDB-6E41ACC140A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15468" y="5884516"/>
            <a:ext cx="6729864" cy="197362"/>
          </a:xfrm>
        </p:spPr>
        <p:txBody>
          <a:bodyPr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425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AU" noProof="0"/>
              <a:t>[dd month YYYY]</a:t>
            </a: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04066AC2-9AEB-4749-BF8D-A2B8E04DD2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468" y="129673"/>
            <a:ext cx="1325950" cy="841288"/>
          </a:xfrm>
          <a:prstGeom prst="rect">
            <a:avLst/>
          </a:prstGeom>
        </p:spPr>
      </p:pic>
      <p:pic>
        <p:nvPicPr>
          <p:cNvPr id="5" name="Picture 4" descr="A picture containing balloon&#10;&#10;Description automatically generated">
            <a:extLst>
              <a:ext uri="{FF2B5EF4-FFF2-40B4-BE49-F238E27FC236}">
                <a16:creationId xmlns:a16="http://schemas.microsoft.com/office/drawing/2014/main" id="{08A3A6BB-A3BD-40DE-8162-2602C1325C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13456" r="13431" b="1033"/>
          <a:stretch/>
        </p:blipFill>
        <p:spPr>
          <a:xfrm>
            <a:off x="2" y="0"/>
            <a:ext cx="17633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767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hi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3148" y="1412874"/>
            <a:ext cx="5023247" cy="4752976"/>
          </a:xfrm>
        </p:spPr>
        <p:txBody>
          <a:bodyPr>
            <a:normAutofit/>
          </a:bodyPr>
          <a:lstStyle>
            <a:lvl1pPr>
              <a:defRPr lang="en-AU" noProof="0" dirty="0"/>
            </a:lvl1pPr>
            <a:lvl2pPr>
              <a:defRPr lang="en-AU" noProof="0" dirty="0"/>
            </a:lvl2pPr>
            <a:lvl3pPr>
              <a:defRPr lang="en-AU" noProof="0" dirty="0"/>
            </a:lvl3pPr>
            <a:lvl4pPr>
              <a:defRPr lang="en-AU" noProof="0" dirty="0"/>
            </a:lvl4pPr>
            <a:lvl5pPr marL="0" marR="0" indent="0" algn="l" defTabSz="6858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ClrTx/>
              <a:buSzTx/>
              <a:buFont typeface="Arial" pitchFamily="34" charset="0"/>
              <a:buNone/>
              <a:tabLst/>
              <a:defRPr lang="en-AU" noProof="0" dirty="0"/>
            </a:lvl5pPr>
            <a:lvl6pPr>
              <a:defRPr lang="en-AU" noProof="0" dirty="0"/>
            </a:lvl6pPr>
            <a:lvl7pPr>
              <a:defRPr lang="en-AU" noProof="0" dirty="0"/>
            </a:lvl7pPr>
            <a:lvl8pPr>
              <a:defRPr lang="en-AU" noProof="0" dirty="0"/>
            </a:lvl8pPr>
            <a:lvl9pPr>
              <a:defRPr lang="en-AU" noProof="0" dirty="0"/>
            </a:lvl9pPr>
          </a:lstStyle>
          <a:p>
            <a:pPr lvl="0"/>
            <a:r>
              <a:rPr lang="en-AU" noProof="0"/>
              <a:t>Click to add text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5543551" y="1412875"/>
            <a:ext cx="3187303" cy="4752975"/>
          </a:xfrm>
        </p:spPr>
        <p:txBody>
          <a:bodyPr>
            <a:normAutofit/>
          </a:bodyPr>
          <a:lstStyle>
            <a:lvl1pPr>
              <a:defRPr lang="en-AU" noProof="0" dirty="0"/>
            </a:lvl1pPr>
            <a:lvl2pPr>
              <a:defRPr lang="en-AU" noProof="0" dirty="0"/>
            </a:lvl2pPr>
            <a:lvl3pPr>
              <a:defRPr lang="en-AU" noProof="0" dirty="0"/>
            </a:lvl3pPr>
            <a:lvl4pPr>
              <a:defRPr lang="en-AU" noProof="0" dirty="0"/>
            </a:lvl4pPr>
            <a:lvl5pPr marL="0" marR="0" indent="0" algn="l" defTabSz="6858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225"/>
              </a:spcAft>
              <a:buClrTx/>
              <a:buSzTx/>
              <a:buFont typeface="Arial" pitchFamily="34" charset="0"/>
              <a:buNone/>
              <a:tabLst/>
              <a:defRPr lang="en-AU" noProof="0" dirty="0"/>
            </a:lvl5pPr>
            <a:lvl6pPr>
              <a:defRPr lang="en-AU" noProof="0" dirty="0"/>
            </a:lvl6pPr>
            <a:lvl7pPr>
              <a:defRPr lang="en-AU" noProof="0" dirty="0"/>
            </a:lvl7pPr>
            <a:lvl8pPr>
              <a:defRPr lang="en-AU" noProof="0" dirty="0"/>
            </a:lvl8pPr>
            <a:lvl9pPr>
              <a:defRPr lang="en-AU" noProof="0" dirty="0"/>
            </a:lvl9pPr>
          </a:lstStyle>
          <a:p>
            <a:pPr lvl="0"/>
            <a:r>
              <a:rPr lang="en-AU" noProof="0"/>
              <a:t>Click to add text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335EB7-313A-47AC-B604-209E37236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[Footer: Insert tab - Header and Footer - Overtype this area]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CA5E8B-99C5-4F20-A441-04098EFB7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‹#›</a:t>
            </a:fld>
            <a:endParaRPr lang="en-AU" noProof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DF80DC6-EA86-4355-87FC-551AFCF79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038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31007" y="1412876"/>
            <a:ext cx="8299847" cy="403225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AU" noProof="0"/>
              <a:t>Click icon to add picture</a:t>
            </a:r>
            <a:br>
              <a:rPr lang="en-AU" noProof="0"/>
            </a:br>
            <a:br>
              <a:rPr lang="en-AU" noProof="0"/>
            </a:br>
            <a:br>
              <a:rPr lang="en-AU" noProof="0"/>
            </a:br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1005" y="5589589"/>
            <a:ext cx="8299847" cy="563461"/>
          </a:xfrm>
        </p:spPr>
        <p:txBody>
          <a:bodyPr>
            <a:no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AU" noProof="0"/>
              <a:t>[Caption]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05EA1-A2EC-45F4-9CAE-FA031CA66B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[Footer: Insert tab - Header and Footer - Overtype this area]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8529B-4C7B-4FF4-9811-D86228766B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‹#›</a:t>
            </a:fld>
            <a:endParaRPr lang="en-AU" noProof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A328FB7-F0E0-4B6F-A9F0-62E7BFE91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272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C1CA342D-CE6F-4890-81C0-F6629F036B7B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31007" y="1427389"/>
            <a:ext cx="8299847" cy="3996000"/>
          </a:xfrm>
          <a:ln w="57150">
            <a:solidFill>
              <a:srgbClr val="00A77E"/>
            </a:solidFill>
          </a:ln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1005" y="5589589"/>
            <a:ext cx="8299847" cy="563461"/>
          </a:xfrm>
        </p:spPr>
        <p:txBody>
          <a:bodyPr>
            <a:no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AU" noProof="0"/>
              <a:t>[Caption]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05EA1-A2EC-45F4-9CAE-FA031CA66B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[Footer: Insert tab - Header and Footer - Overtype this area]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8529B-4C7B-4FF4-9811-D86228766B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‹#›</a:t>
            </a:fld>
            <a:endParaRPr lang="en-AU" noProof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A328FB7-F0E0-4B6F-A9F0-62E7BFE91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7549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E0A3CA-77C3-42EB-9E26-BB536CB59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8F82633-AA72-417C-97E5-B9813A2DF0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[Footer: Insert tab - Header and Footer - Overtype this area]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B1AC26-AC34-4FD2-BE3B-8340F96D0D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‹#›</a:t>
            </a:fld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98070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/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B529A7A-1E5F-446B-9F5D-0F12528A072E}"/>
              </a:ext>
            </a:extLst>
          </p:cNvPr>
          <p:cNvSpPr/>
          <p:nvPr userDrawn="1"/>
        </p:nvSpPr>
        <p:spPr>
          <a:xfrm>
            <a:off x="1763316" y="0"/>
            <a:ext cx="738068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15468" y="2751892"/>
            <a:ext cx="6715386" cy="2031325"/>
          </a:xfrm>
        </p:spPr>
        <p:txBody>
          <a:bodyPr anchor="b">
            <a:spAutoFit/>
          </a:bodyPr>
          <a:lstStyle>
            <a:lvl1pPr>
              <a:lnSpc>
                <a:spcPct val="100000"/>
              </a:lnSpc>
              <a:defRPr sz="6600">
                <a:solidFill>
                  <a:schemeClr val="accent1"/>
                </a:solidFill>
              </a:defRPr>
            </a:lvl1pPr>
          </a:lstStyle>
          <a:p>
            <a:r>
              <a:rPr lang="en-US"/>
              <a:t>[Questions? Thank You]</a:t>
            </a:r>
            <a:endParaRPr lang="en-AU"/>
          </a:p>
        </p:txBody>
      </p:sp>
      <p:pic>
        <p:nvPicPr>
          <p:cNvPr id="4" name="Picture 3" descr="A picture containing balloon&#10;&#10;Description automatically generated">
            <a:extLst>
              <a:ext uri="{FF2B5EF4-FFF2-40B4-BE49-F238E27FC236}">
                <a16:creationId xmlns:a16="http://schemas.microsoft.com/office/drawing/2014/main" id="{4C2C1460-2F7C-43B3-99D5-C8C39B5656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456" r="13431" b="1033"/>
          <a:stretch/>
        </p:blipFill>
        <p:spPr>
          <a:xfrm>
            <a:off x="2" y="0"/>
            <a:ext cx="1763314" cy="6858000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78A233D4-E1F5-4E11-BB5D-99434C51503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30" y="129673"/>
            <a:ext cx="1325950" cy="84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29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/Thank You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B529A7A-1E5F-446B-9F5D-0F12528A072E}"/>
              </a:ext>
            </a:extLst>
          </p:cNvPr>
          <p:cNvSpPr/>
          <p:nvPr userDrawn="1"/>
        </p:nvSpPr>
        <p:spPr>
          <a:xfrm>
            <a:off x="1763316" y="0"/>
            <a:ext cx="738068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6B71055-354D-4B6C-BBD3-0FC454F4B9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15468" y="2751892"/>
            <a:ext cx="6715386" cy="2031325"/>
          </a:xfrm>
        </p:spPr>
        <p:txBody>
          <a:bodyPr anchor="b">
            <a:spAutoFit/>
          </a:bodyPr>
          <a:lstStyle>
            <a:lvl1pPr>
              <a:lnSpc>
                <a:spcPct val="100000"/>
              </a:lnSpc>
              <a:defRPr sz="6600">
                <a:solidFill>
                  <a:schemeClr val="accent1"/>
                </a:solidFill>
              </a:defRPr>
            </a:lvl1pPr>
          </a:lstStyle>
          <a:p>
            <a:r>
              <a:rPr lang="en-US"/>
              <a:t>[Questions? Thank You]</a:t>
            </a:r>
            <a:endParaRPr lang="en-AU"/>
          </a:p>
        </p:txBody>
      </p:sp>
      <p:pic>
        <p:nvPicPr>
          <p:cNvPr id="2" name="Picture 1" descr="A picture containing balloon, aircraft, curtain&#10;&#10;Description automatically generated">
            <a:extLst>
              <a:ext uri="{FF2B5EF4-FFF2-40B4-BE49-F238E27FC236}">
                <a16:creationId xmlns:a16="http://schemas.microsoft.com/office/drawing/2014/main" id="{C677A99B-B713-4864-9580-76EF32AC13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19" r="66223"/>
          <a:stretch/>
        </p:blipFill>
        <p:spPr>
          <a:xfrm>
            <a:off x="1" y="0"/>
            <a:ext cx="1773167" cy="6858000"/>
          </a:xfrm>
          <a:prstGeom prst="rect">
            <a:avLst/>
          </a:prstGeom>
        </p:spPr>
      </p:pic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75B767A-309A-426C-BBB5-76B50C7B32C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30" y="129673"/>
            <a:ext cx="1325950" cy="84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74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</p:spTree>
    <p:extLst>
      <p:ext uri="{BB962C8B-B14F-4D97-AF65-F5344CB8AC3E}">
        <p14:creationId xmlns:p14="http://schemas.microsoft.com/office/powerpoint/2010/main" val="404147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balloon, aircraft, curtain&#10;&#10;Description automatically generated">
            <a:extLst>
              <a:ext uri="{FF2B5EF4-FFF2-40B4-BE49-F238E27FC236}">
                <a16:creationId xmlns:a16="http://schemas.microsoft.com/office/drawing/2014/main" id="{AFB0AA4D-9FC5-4D3D-A255-5F1FED7872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19" r="66223"/>
          <a:stretch/>
        </p:blipFill>
        <p:spPr>
          <a:xfrm>
            <a:off x="1" y="0"/>
            <a:ext cx="177316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8B529A7A-1E5F-446B-9F5D-0F12528A072E}"/>
              </a:ext>
            </a:extLst>
          </p:cNvPr>
          <p:cNvSpPr/>
          <p:nvPr userDrawn="1"/>
        </p:nvSpPr>
        <p:spPr>
          <a:xfrm>
            <a:off x="1763316" y="0"/>
            <a:ext cx="738068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15468" y="3701716"/>
            <a:ext cx="6715386" cy="519373"/>
          </a:xfrm>
        </p:spPr>
        <p:txBody>
          <a:bodyPr anchor="b">
            <a:spAutoFit/>
          </a:bodyPr>
          <a:lstStyle>
            <a:lvl1pPr>
              <a:lnSpc>
                <a:spcPct val="100000"/>
              </a:lnSpc>
              <a:defRPr sz="3375">
                <a:solidFill>
                  <a:schemeClr val="accent1"/>
                </a:solidFill>
              </a:defRPr>
            </a:lvl1pPr>
          </a:lstStyle>
          <a:p>
            <a:r>
              <a:rPr lang="en-US"/>
              <a:t>[Title]</a:t>
            </a:r>
            <a:endParaRPr lang="en-A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015468" y="5195983"/>
            <a:ext cx="6729864" cy="332399"/>
          </a:xfrm>
        </p:spPr>
        <p:txBody>
          <a:bodyPr anchor="b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AU" noProof="0"/>
              <a:t>[Subtitle]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C7F5DE0F-CD68-45CE-A252-1EC849C0243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015468" y="5589241"/>
            <a:ext cx="6729864" cy="197362"/>
          </a:xfrm>
        </p:spPr>
        <p:txBody>
          <a:bodyPr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425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AU" noProof="0"/>
              <a:t>[Subtitle 2]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C4AFAAD8-8E28-4487-8DDB-6E41ACC140A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15468" y="5884516"/>
            <a:ext cx="6729864" cy="197362"/>
          </a:xfrm>
        </p:spPr>
        <p:txBody>
          <a:bodyPr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425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AU" noProof="0"/>
              <a:t>[dd month YYYY]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3A71ED4-A460-440E-BB65-D1CB54CE142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30" y="129673"/>
            <a:ext cx="1325950" cy="84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2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B529A7A-1E5F-446B-9F5D-0F12528A072E}"/>
              </a:ext>
            </a:extLst>
          </p:cNvPr>
          <p:cNvSpPr/>
          <p:nvPr userDrawn="1"/>
        </p:nvSpPr>
        <p:spPr>
          <a:xfrm>
            <a:off x="1763316" y="0"/>
            <a:ext cx="7380684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704D5C85-29DF-4644-9881-32E7853CAF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49689" y="0"/>
            <a:ext cx="3194311" cy="6858000"/>
          </a:xfrm>
          <a:prstGeom prst="rect">
            <a:avLst/>
          </a:prstGeom>
        </p:spPr>
      </p:pic>
      <p:pic>
        <p:nvPicPr>
          <p:cNvPr id="9" name="Picture 8" descr="A picture containing balloon, aircraft, curtain&#10;&#10;Description automatically generated">
            <a:extLst>
              <a:ext uri="{FF2B5EF4-FFF2-40B4-BE49-F238E27FC236}">
                <a16:creationId xmlns:a16="http://schemas.microsoft.com/office/drawing/2014/main" id="{AFB0AA4D-9FC5-4D3D-A255-5F1FED7872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19" r="66223"/>
          <a:stretch/>
        </p:blipFill>
        <p:spPr>
          <a:xfrm>
            <a:off x="1" y="0"/>
            <a:ext cx="177316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15468" y="3701716"/>
            <a:ext cx="6715386" cy="519373"/>
          </a:xfrm>
        </p:spPr>
        <p:txBody>
          <a:bodyPr anchor="b">
            <a:spAutoFit/>
          </a:bodyPr>
          <a:lstStyle>
            <a:lvl1pPr>
              <a:lnSpc>
                <a:spcPct val="100000"/>
              </a:lnSpc>
              <a:defRPr sz="3375">
                <a:solidFill>
                  <a:schemeClr val="accent1"/>
                </a:solidFill>
              </a:defRPr>
            </a:lvl1pPr>
          </a:lstStyle>
          <a:p>
            <a:r>
              <a:rPr lang="en-US"/>
              <a:t>[Title]</a:t>
            </a:r>
            <a:endParaRPr lang="en-A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015468" y="5195983"/>
            <a:ext cx="6729864" cy="332399"/>
          </a:xfrm>
        </p:spPr>
        <p:txBody>
          <a:bodyPr anchor="b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AU" noProof="0"/>
              <a:t>[Subtitle]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C7F5DE0F-CD68-45CE-A252-1EC849C0243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015468" y="5589241"/>
            <a:ext cx="6729864" cy="197362"/>
          </a:xfrm>
        </p:spPr>
        <p:txBody>
          <a:bodyPr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425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AU" noProof="0"/>
              <a:t>[Subtitle 2]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C4AFAAD8-8E28-4487-8DDB-6E41ACC140A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15468" y="5884516"/>
            <a:ext cx="6729864" cy="197362"/>
          </a:xfrm>
        </p:spPr>
        <p:txBody>
          <a:bodyPr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425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AU" noProof="0"/>
              <a:t>[dd month YYYY]</a:t>
            </a: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DF178AE1-E122-4025-B37C-4CF1B245F56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468" y="129673"/>
            <a:ext cx="1325950" cy="84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440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ADEC198C-0263-4144-8E11-0EB92DB71F1B}"/>
              </a:ext>
            </a:extLst>
          </p:cNvPr>
          <p:cNvSpPr/>
          <p:nvPr userDrawn="1"/>
        </p:nvSpPr>
        <p:spPr>
          <a:xfrm>
            <a:off x="0" y="1268415"/>
            <a:ext cx="9144000" cy="5589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pic>
        <p:nvPicPr>
          <p:cNvPr id="6" name="Picture 5" descr="A picture containing balloon, aircraft, curtain&#10;&#10;Description automatically generated">
            <a:extLst>
              <a:ext uri="{FF2B5EF4-FFF2-40B4-BE49-F238E27FC236}">
                <a16:creationId xmlns:a16="http://schemas.microsoft.com/office/drawing/2014/main" id="{CE282811-582B-4AB2-9E7A-93EFA8CD0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19" r="5705" b="81505"/>
          <a:stretch/>
        </p:blipFill>
        <p:spPr>
          <a:xfrm>
            <a:off x="0" y="1"/>
            <a:ext cx="9144000" cy="1268413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C47AFDBF-380C-4C7D-BF19-556E5A8E65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3148" y="2781301"/>
            <a:ext cx="8317706" cy="1162525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3375">
                <a:solidFill>
                  <a:schemeClr val="accent1"/>
                </a:solidFill>
              </a:defRPr>
            </a:lvl1pPr>
          </a:lstStyle>
          <a:p>
            <a:r>
              <a:rPr lang="en-US"/>
              <a:t>[Section title]</a:t>
            </a:r>
            <a:endParaRPr lang="en-AU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425A82CA-564E-4B12-AE8F-9701B0E0A82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9766" y="4086196"/>
            <a:ext cx="8317706" cy="5640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AU" noProof="0"/>
              <a:t>[Section subtitle]</a:t>
            </a:r>
          </a:p>
        </p:txBody>
      </p:sp>
    </p:spTree>
    <p:extLst>
      <p:ext uri="{BB962C8B-B14F-4D97-AF65-F5344CB8AC3E}">
        <p14:creationId xmlns:p14="http://schemas.microsoft.com/office/powerpoint/2010/main" val="167063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413148" y="1412875"/>
            <a:ext cx="8317706" cy="4752975"/>
          </a:xfrm>
        </p:spPr>
        <p:txBody>
          <a:bodyPr/>
          <a:lstStyle>
            <a:lvl1pPr>
              <a:defRPr lang="en-AU" noProof="0" dirty="0"/>
            </a:lvl1pPr>
            <a:lvl2pPr>
              <a:defRPr lang="en-AU" noProof="0" dirty="0"/>
            </a:lvl2pPr>
            <a:lvl3pPr>
              <a:defRPr lang="en-AU" noProof="0" dirty="0"/>
            </a:lvl3pPr>
            <a:lvl4pPr>
              <a:defRPr lang="en-AU" noProof="0" dirty="0"/>
            </a:lvl4pPr>
            <a:lvl5pPr>
              <a:defRPr lang="en-AU" noProof="0" dirty="0"/>
            </a:lvl5pPr>
            <a:lvl6pPr>
              <a:defRPr lang="en-AU" noProof="0" dirty="0"/>
            </a:lvl6pPr>
            <a:lvl7pPr>
              <a:defRPr lang="en-AU" noProof="0" dirty="0"/>
            </a:lvl7pPr>
            <a:lvl8pPr>
              <a:defRPr lang="en-AU" noProof="0" dirty="0"/>
            </a:lvl8pPr>
            <a:lvl9pPr>
              <a:defRPr lang="en-AU" noProof="0" dirty="0"/>
            </a:lvl9pPr>
          </a:lstStyle>
          <a:p>
            <a:pPr lvl="0"/>
            <a:r>
              <a:rPr lang="en-AU" noProof="0"/>
              <a:t>Click to add text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BBABE-742A-432C-AB89-98CD010C4BE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/>
              <a:t>[Footer: Insert tab - Header and Footer - Overtype this area]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ABC320-4755-4EA0-AFE9-90E4993886B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‹#›</a:t>
            </a:fld>
            <a:endParaRPr lang="en-AU" noProof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76CE836-FE42-4361-B116-A5C8F77BF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075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3148" y="1412874"/>
            <a:ext cx="8317706" cy="2663826"/>
          </a:xfrm>
        </p:spPr>
        <p:txBody>
          <a:bodyPr/>
          <a:lstStyle>
            <a:lvl1pPr>
              <a:defRPr lang="en-AU" noProof="0" dirty="0"/>
            </a:lvl1pPr>
            <a:lvl2pPr>
              <a:defRPr lang="en-AU" noProof="0" dirty="0"/>
            </a:lvl2pPr>
            <a:lvl3pPr>
              <a:defRPr lang="en-AU" noProof="0" dirty="0"/>
            </a:lvl3pPr>
            <a:lvl4pPr>
              <a:defRPr lang="en-AU" noProof="0" dirty="0"/>
            </a:lvl4pPr>
            <a:lvl5pPr>
              <a:defRPr lang="en-AU" noProof="0" dirty="0"/>
            </a:lvl5pPr>
            <a:lvl6pPr>
              <a:defRPr lang="en-AU" noProof="0" dirty="0"/>
            </a:lvl6pPr>
          </a:lstStyle>
          <a:p>
            <a:pPr lvl="0"/>
            <a:r>
              <a:rPr lang="en-AU" noProof="0"/>
              <a:t>Click to add text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413148" y="4221163"/>
            <a:ext cx="8317706" cy="1944686"/>
          </a:xfrm>
        </p:spPr>
        <p:txBody>
          <a:bodyPr/>
          <a:lstStyle>
            <a:lvl1pPr>
              <a:defRPr lang="en-AU" noProof="0" dirty="0"/>
            </a:lvl1pPr>
            <a:lvl2pPr>
              <a:defRPr lang="en-AU" noProof="0" dirty="0"/>
            </a:lvl2pPr>
            <a:lvl3pPr>
              <a:defRPr lang="en-AU" noProof="0" dirty="0"/>
            </a:lvl3pPr>
            <a:lvl4pPr>
              <a:defRPr lang="en-AU" noProof="0" dirty="0"/>
            </a:lvl4pPr>
            <a:lvl5pPr marL="0" marR="0" indent="0" algn="l" defTabSz="6858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225"/>
              </a:spcAft>
              <a:buClrTx/>
              <a:buSzTx/>
              <a:buFont typeface="Arial" pitchFamily="34" charset="0"/>
              <a:buNone/>
              <a:tabLst/>
              <a:defRPr lang="en-AU" noProof="0" dirty="0"/>
            </a:lvl5pPr>
            <a:lvl6pPr>
              <a:defRPr lang="en-AU" noProof="0" dirty="0"/>
            </a:lvl6pPr>
          </a:lstStyle>
          <a:p>
            <a:pPr lvl="0"/>
            <a:r>
              <a:rPr lang="en-AU" noProof="0"/>
              <a:t>Click to add text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marL="0" marR="0" lvl="5" indent="0" algn="l" defTabSz="6858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225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AU" noProof="0"/>
              <a:t>Sixth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B455AD7-DB1F-4E3E-B859-C894FA993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E383E0-2AC1-4FE5-9DB8-8A98132AFCC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AU"/>
              <a:t>[Footer: Insert tab - Header and Footer - Overtype this area]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FD3E0D-0B13-43C4-BFE6-9EC155A6CBE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‹#›</a:t>
            </a:fld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287013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ff Profi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1EE03020-FCA5-4B0A-9D67-CD0BB2B08A6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-3996" y="1844824"/>
            <a:ext cx="2284200" cy="5004536"/>
          </a:xfrm>
          <a:solidFill>
            <a:schemeClr val="bg1">
              <a:lumMod val="85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br>
              <a:rPr lang="en-US"/>
            </a:br>
            <a:br>
              <a:rPr lang="en-US"/>
            </a:br>
            <a:br>
              <a:rPr lang="en-US"/>
            </a:br>
            <a:endParaRPr lang="en-AU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3E646EB7-4BB7-4015-997D-CBFBD990B6B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280203" y="1844824"/>
            <a:ext cx="2284200" cy="5004536"/>
          </a:xfrm>
          <a:solidFill>
            <a:schemeClr val="bg1">
              <a:lumMod val="85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br>
              <a:rPr lang="en-US"/>
            </a:br>
            <a:br>
              <a:rPr lang="en-US"/>
            </a:br>
            <a:br>
              <a:rPr lang="en-US"/>
            </a:br>
            <a:endParaRPr lang="en-AU"/>
          </a:p>
        </p:txBody>
      </p:sp>
      <p:sp>
        <p:nvSpPr>
          <p:cNvPr id="15" name="Picture Placeholder 3">
            <a:extLst>
              <a:ext uri="{FF2B5EF4-FFF2-40B4-BE49-F238E27FC236}">
                <a16:creationId xmlns:a16="http://schemas.microsoft.com/office/drawing/2014/main" id="{08FB0CC1-4885-4313-ABA7-51A50A8BD8D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560407" y="1844824"/>
            <a:ext cx="2284200" cy="5004536"/>
          </a:xfrm>
          <a:solidFill>
            <a:schemeClr val="bg1">
              <a:lumMod val="85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br>
              <a:rPr lang="en-US"/>
            </a:br>
            <a:br>
              <a:rPr lang="en-US"/>
            </a:br>
            <a:br>
              <a:rPr lang="en-US"/>
            </a:br>
            <a:endParaRPr lang="en-AU"/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2ED2C225-779A-4162-8C2A-C6A4EC5E4CC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840610" y="1844824"/>
            <a:ext cx="2284200" cy="5004536"/>
          </a:xfrm>
          <a:solidFill>
            <a:schemeClr val="bg1">
              <a:lumMod val="85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br>
              <a:rPr lang="en-US"/>
            </a:br>
            <a:br>
              <a:rPr lang="en-US"/>
            </a:br>
            <a:br>
              <a:rPr lang="en-US"/>
            </a:b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-3996" y="4941168"/>
            <a:ext cx="2284200" cy="1908192"/>
          </a:xfrm>
          <a:solidFill>
            <a:srgbClr val="FFFFFF">
              <a:alpha val="50196"/>
            </a:srgbClr>
          </a:solidFill>
        </p:spPr>
        <p:txBody>
          <a:bodyPr lIns="180000" tIns="144000" rIns="180000">
            <a:noAutofit/>
          </a:bodyPr>
          <a:lstStyle>
            <a:lvl1pPr algn="ctr">
              <a:defRPr lang="en-AU" sz="1200" noProof="0" dirty="0"/>
            </a:lvl1pPr>
            <a:lvl2pPr algn="ctr">
              <a:defRPr lang="en-AU" sz="1200" noProof="0" dirty="0"/>
            </a:lvl2pPr>
            <a:lvl3pPr algn="ctr">
              <a:defRPr lang="en-AU" sz="1200" noProof="0" dirty="0"/>
            </a:lvl3pPr>
            <a:lvl4pPr algn="ctr">
              <a:defRPr lang="en-AU" sz="1200" noProof="0" dirty="0"/>
            </a:lvl4pPr>
            <a:lvl5pPr algn="ctr">
              <a:defRPr lang="en-AU" noProof="0" dirty="0"/>
            </a:lvl5pPr>
            <a:lvl6pPr algn="ctr">
              <a:defRPr lang="en-AU" noProof="0" dirty="0"/>
            </a:lvl6pPr>
            <a:lvl7pPr algn="ctr">
              <a:defRPr lang="en-AU" noProof="0" dirty="0"/>
            </a:lvl7pPr>
            <a:lvl8pPr algn="ctr">
              <a:defRPr lang="en-AU" noProof="0" dirty="0"/>
            </a:lvl8pPr>
            <a:lvl9pPr algn="ctr">
              <a:defRPr lang="en-AU" noProof="0" dirty="0"/>
            </a:lvl9pPr>
          </a:lstStyle>
          <a:p>
            <a:pPr lvl="0"/>
            <a:r>
              <a:rPr lang="en-AU" noProof="0"/>
              <a:t>Click to add text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D47844B5-D61B-4DB5-8E1C-3B5DF56A4D8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31006" y="908843"/>
            <a:ext cx="8317706" cy="528792"/>
          </a:xfrm>
        </p:spPr>
        <p:txBody>
          <a:bodyPr>
            <a:normAutofit/>
          </a:bodyPr>
          <a:lstStyle>
            <a:lvl1pPr>
              <a:defRPr lang="en-AU" sz="2100" b="1" noProof="0" dirty="0"/>
            </a:lvl1pPr>
            <a:lvl2pPr marL="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AU" noProof="0"/>
              <a:t>[Subtitle]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27FD189-BEC6-444B-92AF-2DF3455BE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48" y="332656"/>
            <a:ext cx="8317706" cy="5616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3DC95F90-1D89-4E4E-9179-A07A26D5F40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2280203" y="4941168"/>
            <a:ext cx="2284200" cy="1908192"/>
          </a:xfrm>
          <a:solidFill>
            <a:srgbClr val="FFFFFF">
              <a:alpha val="50196"/>
            </a:srgbClr>
          </a:solidFill>
        </p:spPr>
        <p:txBody>
          <a:bodyPr lIns="180000" tIns="144000" rIns="180000">
            <a:noAutofit/>
          </a:bodyPr>
          <a:lstStyle>
            <a:lvl1pPr algn="ctr">
              <a:defRPr lang="en-AU" sz="1200" noProof="0" dirty="0"/>
            </a:lvl1pPr>
            <a:lvl2pPr algn="ctr">
              <a:defRPr lang="en-AU" sz="1200" noProof="0" dirty="0"/>
            </a:lvl2pPr>
            <a:lvl3pPr algn="ctr">
              <a:defRPr lang="en-AU" sz="1200" noProof="0" dirty="0"/>
            </a:lvl3pPr>
            <a:lvl4pPr algn="ctr">
              <a:defRPr lang="en-AU" sz="1200" noProof="0" dirty="0"/>
            </a:lvl4pPr>
            <a:lvl5pPr algn="ctr">
              <a:defRPr lang="en-AU" noProof="0" dirty="0"/>
            </a:lvl5pPr>
            <a:lvl6pPr algn="ctr">
              <a:defRPr lang="en-AU" noProof="0" dirty="0"/>
            </a:lvl6pPr>
            <a:lvl7pPr algn="ctr">
              <a:defRPr lang="en-AU" noProof="0" dirty="0"/>
            </a:lvl7pPr>
            <a:lvl8pPr algn="ctr">
              <a:defRPr lang="en-AU" noProof="0" dirty="0"/>
            </a:lvl8pPr>
            <a:lvl9pPr algn="ctr">
              <a:defRPr lang="en-AU" noProof="0" dirty="0"/>
            </a:lvl9pPr>
          </a:lstStyle>
          <a:p>
            <a:pPr lvl="0"/>
            <a:r>
              <a:rPr lang="en-AU" noProof="0"/>
              <a:t>Click to add text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FBA7F41F-1591-49A4-9068-8B11A4BA33EC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560407" y="4941168"/>
            <a:ext cx="2284200" cy="1908192"/>
          </a:xfrm>
          <a:solidFill>
            <a:srgbClr val="FFFFFF">
              <a:alpha val="50196"/>
            </a:srgbClr>
          </a:solidFill>
        </p:spPr>
        <p:txBody>
          <a:bodyPr lIns="180000" tIns="144000" rIns="180000">
            <a:noAutofit/>
          </a:bodyPr>
          <a:lstStyle>
            <a:lvl1pPr algn="ctr">
              <a:defRPr lang="en-AU" sz="1200" noProof="0" dirty="0"/>
            </a:lvl1pPr>
            <a:lvl2pPr algn="ctr">
              <a:defRPr lang="en-AU" sz="1200" noProof="0" dirty="0"/>
            </a:lvl2pPr>
            <a:lvl3pPr algn="ctr">
              <a:defRPr lang="en-AU" sz="1200" noProof="0" dirty="0"/>
            </a:lvl3pPr>
            <a:lvl4pPr algn="ctr">
              <a:defRPr lang="en-AU" sz="1200" noProof="0" dirty="0"/>
            </a:lvl4pPr>
            <a:lvl5pPr algn="ctr">
              <a:defRPr lang="en-AU" noProof="0" dirty="0"/>
            </a:lvl5pPr>
            <a:lvl6pPr algn="ctr">
              <a:defRPr lang="en-AU" noProof="0" dirty="0"/>
            </a:lvl6pPr>
            <a:lvl7pPr algn="ctr">
              <a:defRPr lang="en-AU" noProof="0" dirty="0"/>
            </a:lvl7pPr>
            <a:lvl8pPr algn="ctr">
              <a:defRPr lang="en-AU" noProof="0" dirty="0"/>
            </a:lvl8pPr>
            <a:lvl9pPr algn="ctr">
              <a:defRPr lang="en-AU" noProof="0" dirty="0"/>
            </a:lvl9pPr>
          </a:lstStyle>
          <a:p>
            <a:pPr lvl="0"/>
            <a:r>
              <a:rPr lang="en-AU" noProof="0"/>
              <a:t>Click to add text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78745C40-4DC9-4479-AC3A-6F241CAC23B1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6840610" y="4941168"/>
            <a:ext cx="2284200" cy="1908192"/>
          </a:xfrm>
          <a:solidFill>
            <a:srgbClr val="FFFFFF">
              <a:alpha val="50196"/>
            </a:srgbClr>
          </a:solidFill>
        </p:spPr>
        <p:txBody>
          <a:bodyPr lIns="180000" tIns="144000" rIns="180000">
            <a:noAutofit/>
          </a:bodyPr>
          <a:lstStyle>
            <a:lvl1pPr algn="ctr">
              <a:defRPr lang="en-AU" sz="1200" noProof="0" dirty="0"/>
            </a:lvl1pPr>
            <a:lvl2pPr algn="ctr">
              <a:defRPr lang="en-AU" sz="1200" noProof="0" dirty="0"/>
            </a:lvl2pPr>
            <a:lvl3pPr algn="ctr">
              <a:defRPr lang="en-AU" sz="1200" noProof="0" dirty="0"/>
            </a:lvl3pPr>
            <a:lvl4pPr algn="ctr">
              <a:defRPr lang="en-AU" sz="1200" noProof="0" dirty="0"/>
            </a:lvl4pPr>
            <a:lvl5pPr algn="ctr">
              <a:defRPr lang="en-AU" noProof="0" dirty="0"/>
            </a:lvl5pPr>
            <a:lvl6pPr algn="ctr">
              <a:defRPr lang="en-AU" noProof="0" dirty="0"/>
            </a:lvl6pPr>
            <a:lvl7pPr algn="ctr">
              <a:defRPr lang="en-AU" noProof="0" dirty="0"/>
            </a:lvl7pPr>
            <a:lvl8pPr algn="ctr">
              <a:defRPr lang="en-AU" noProof="0" dirty="0"/>
            </a:lvl8pPr>
            <a:lvl9pPr algn="ctr">
              <a:defRPr lang="en-AU" noProof="0" dirty="0"/>
            </a:lvl9pPr>
          </a:lstStyle>
          <a:p>
            <a:pPr lvl="0"/>
            <a:r>
              <a:rPr lang="en-AU" noProof="0"/>
              <a:t>Click to add text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46210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3539" y="1412875"/>
            <a:ext cx="4011500" cy="4752975"/>
          </a:xfrm>
        </p:spPr>
        <p:txBody>
          <a:bodyPr>
            <a:normAutofit/>
          </a:bodyPr>
          <a:lstStyle>
            <a:lvl1pPr>
              <a:defRPr lang="en-AU" noProof="0" dirty="0"/>
            </a:lvl1pPr>
            <a:lvl2pPr>
              <a:buClr>
                <a:srgbClr val="F2B641"/>
              </a:buClr>
              <a:defRPr lang="en-AU" noProof="0" dirty="0"/>
            </a:lvl2pPr>
            <a:lvl3pPr marL="401241" indent="-201216">
              <a:buClr>
                <a:schemeClr val="accent5"/>
              </a:buClr>
              <a:buFont typeface="Arial" panose="020B0604020202020204" pitchFamily="34" charset="0"/>
              <a:buChar char="•"/>
              <a:defRPr lang="en-AU" noProof="0" dirty="0"/>
            </a:lvl3pPr>
            <a:lvl4pPr>
              <a:buClr>
                <a:schemeClr val="accent6"/>
              </a:buClr>
              <a:defRPr lang="en-AU" noProof="0" dirty="0"/>
            </a:lvl4pPr>
            <a:lvl5pPr marL="0" marR="0" indent="0" algn="l" defTabSz="6858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ClrTx/>
              <a:buSzTx/>
              <a:buFont typeface="Arial" pitchFamily="34" charset="0"/>
              <a:buNone/>
              <a:tabLst/>
              <a:defRPr lang="en-AU" noProof="0" dirty="0"/>
            </a:lvl5pPr>
            <a:lvl6pPr>
              <a:defRPr lang="en-AU" noProof="0" dirty="0"/>
            </a:lvl6pPr>
            <a:lvl7pPr>
              <a:defRPr lang="en-AU" noProof="0" dirty="0"/>
            </a:lvl7pPr>
            <a:lvl8pPr>
              <a:defRPr lang="en-AU" noProof="0" dirty="0"/>
            </a:lvl8pPr>
            <a:lvl9pPr>
              <a:defRPr lang="en-AU" noProof="0" dirty="0"/>
            </a:lvl9pPr>
          </a:lstStyle>
          <a:p>
            <a:pPr lvl="0"/>
            <a:r>
              <a:rPr lang="en-AU" noProof="0"/>
              <a:t>Click to add text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9354" y="1412875"/>
            <a:ext cx="4011500" cy="4752975"/>
          </a:xfrm>
        </p:spPr>
        <p:txBody>
          <a:bodyPr>
            <a:normAutofit/>
          </a:bodyPr>
          <a:lstStyle>
            <a:lvl1pPr>
              <a:defRPr lang="en-AU" noProof="0" dirty="0"/>
            </a:lvl1pPr>
            <a:lvl2pPr>
              <a:defRPr lang="en-AU" noProof="0" dirty="0"/>
            </a:lvl2pPr>
            <a:lvl3pPr>
              <a:defRPr lang="en-AU" noProof="0" dirty="0"/>
            </a:lvl3pPr>
            <a:lvl4pPr>
              <a:defRPr lang="en-AU" noProof="0" dirty="0"/>
            </a:lvl4pPr>
            <a:lvl5pPr marL="0" marR="0" indent="0" algn="l" defTabSz="6858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ClrTx/>
              <a:buSzTx/>
              <a:buFont typeface="Arial" pitchFamily="34" charset="0"/>
              <a:buNone/>
              <a:tabLst/>
              <a:defRPr lang="en-AU" noProof="0" dirty="0"/>
            </a:lvl5pPr>
            <a:lvl6pPr>
              <a:defRPr lang="en-AU" noProof="0" dirty="0"/>
            </a:lvl6pPr>
            <a:lvl7pPr>
              <a:defRPr lang="en-AU" noProof="0" dirty="0"/>
            </a:lvl7pPr>
            <a:lvl8pPr>
              <a:defRPr lang="en-AU" noProof="0" dirty="0"/>
            </a:lvl8pPr>
            <a:lvl9pPr>
              <a:defRPr lang="en-AU" noProof="0" dirty="0"/>
            </a:lvl9pPr>
          </a:lstStyle>
          <a:p>
            <a:pPr lvl="0"/>
            <a:r>
              <a:rPr lang="en-AU" noProof="0"/>
              <a:t>Click to add text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78876E4-E168-40AA-BDB1-4CDFD23A6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C1B7052-04DD-4307-AC42-BA070A23CF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[Footer: Insert tab - Header and Footer - Overtype this area]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60AFDE-FAC1-4653-9F98-1D06EF325B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noProof="0" smtClean="0"/>
              <a:pPr/>
              <a:t>‹#›</a:t>
            </a:fld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68781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48CB5F24-ED04-45E8-BC4C-96F33CADD43F}"/>
              </a:ext>
            </a:extLst>
          </p:cNvPr>
          <p:cNvPicPr>
            <a:picLocks noChangeAspect="1"/>
          </p:cNvPicPr>
          <p:nvPr userDrawn="1"/>
        </p:nvPicPr>
        <p:blipFill>
          <a:blip r:embed="rId28"/>
          <a:stretch>
            <a:fillRect/>
          </a:stretch>
        </p:blipFill>
        <p:spPr>
          <a:xfrm>
            <a:off x="5949689" y="0"/>
            <a:ext cx="3194311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3148" y="332656"/>
            <a:ext cx="8317706" cy="935757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lvl="0"/>
            <a:r>
              <a:rPr lang="en-AU" noProof="0"/>
              <a:t>Click to add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3148" y="1412876"/>
            <a:ext cx="8317706" cy="475428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AU" noProof="0"/>
              <a:t>Click to add text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r>
              <a:rPr lang="en-AU" noProof="0"/>
              <a:t>Sixth level</a:t>
            </a:r>
          </a:p>
          <a:p>
            <a:pPr lvl="6"/>
            <a:r>
              <a:rPr lang="en-AU" noProof="0"/>
              <a:t>Seventh level</a:t>
            </a:r>
          </a:p>
          <a:p>
            <a:pPr lvl="7"/>
            <a:r>
              <a:rPr lang="en-AU" noProof="0"/>
              <a:t>Eighth level</a:t>
            </a:r>
          </a:p>
          <a:p>
            <a:pPr lvl="8"/>
            <a:r>
              <a:rPr lang="en-AU" noProof="0"/>
              <a:t>Ninth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1580" y="6669360"/>
            <a:ext cx="648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AU"/>
              <a:t>[Footer: Insert tab - Header and Footer - Overtype this area]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3957" y="6669361"/>
            <a:ext cx="39253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E917DE0E-AFB1-41FD-BC35-27DB61CA125F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BD124B4-42C9-43E9-A31F-BB69867746C2}"/>
              </a:ext>
            </a:extLst>
          </p:cNvPr>
          <p:cNvPicPr>
            <a:picLocks noChangeAspect="1"/>
          </p:cNvPicPr>
          <p:nvPr userDrawn="1"/>
        </p:nvPicPr>
        <p:blipFill>
          <a:blip r:embed="rId29"/>
          <a:stretch>
            <a:fillRect/>
          </a:stretch>
        </p:blipFill>
        <p:spPr>
          <a:xfrm>
            <a:off x="0" y="6556286"/>
            <a:ext cx="9144000" cy="3017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3B003A0-B57E-41F9-B115-145B53A34B72}"/>
              </a:ext>
            </a:extLst>
          </p:cNvPr>
          <p:cNvPicPr>
            <a:picLocks noChangeAspect="1"/>
          </p:cNvPicPr>
          <p:nvPr userDrawn="1"/>
        </p:nvPicPr>
        <p:blipFill>
          <a:blip r:embed="rId30"/>
          <a:srcRect/>
          <a:stretch/>
        </p:blipFill>
        <p:spPr>
          <a:xfrm>
            <a:off x="70119" y="6358468"/>
            <a:ext cx="651341" cy="41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83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78" r:id="rId2"/>
    <p:sldLayoutId id="2147483776" r:id="rId3"/>
    <p:sldLayoutId id="2147483777" r:id="rId4"/>
    <p:sldLayoutId id="2147483773" r:id="rId5"/>
    <p:sldLayoutId id="2147483650" r:id="rId6"/>
    <p:sldLayoutId id="2147483728" r:id="rId7"/>
    <p:sldLayoutId id="2147483771" r:id="rId8"/>
    <p:sldLayoutId id="2147483652" r:id="rId9"/>
    <p:sldLayoutId id="2147483653" r:id="rId10"/>
    <p:sldLayoutId id="2147483765" r:id="rId11"/>
    <p:sldLayoutId id="2147483766" r:id="rId12"/>
    <p:sldLayoutId id="2147483779" r:id="rId13"/>
    <p:sldLayoutId id="2147483782" r:id="rId14"/>
    <p:sldLayoutId id="2147483767" r:id="rId15"/>
    <p:sldLayoutId id="2147483781" r:id="rId16"/>
    <p:sldLayoutId id="2147483761" r:id="rId17"/>
    <p:sldLayoutId id="2147483780" r:id="rId18"/>
    <p:sldLayoutId id="2147483656" r:id="rId19"/>
    <p:sldLayoutId id="2147483732" r:id="rId20"/>
    <p:sldLayoutId id="2147483657" r:id="rId21"/>
    <p:sldLayoutId id="2147483785" r:id="rId22"/>
    <p:sldLayoutId id="2147483654" r:id="rId23"/>
    <p:sldLayoutId id="2147483783" r:id="rId24"/>
    <p:sldLayoutId id="2147483784" r:id="rId25"/>
    <p:sldLayoutId id="2147483655" r:id="rId2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2700" b="1" kern="1200">
          <a:solidFill>
            <a:srgbClr val="00A44D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spcBef>
          <a:spcPts val="225"/>
        </a:spcBef>
        <a:spcAft>
          <a:spcPts val="225"/>
        </a:spcAft>
        <a:buClr>
          <a:schemeClr val="tx1"/>
        </a:buClr>
        <a:buFont typeface="Arial" pitchFamily="34" charset="0"/>
        <a:buNone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200025" indent="-200025" algn="l" defTabSz="685800" rtl="0" eaLnBrk="1" latinLnBrk="0" hangingPunct="1">
        <a:spcBef>
          <a:spcPts val="225"/>
        </a:spcBef>
        <a:spcAft>
          <a:spcPts val="225"/>
        </a:spcAft>
        <a:buClr>
          <a:srgbClr val="F5B641"/>
        </a:buClr>
        <a:buFont typeface="Arial" panose="020B0604020202020204" pitchFamily="34" charset="0"/>
        <a:buChar char="•"/>
        <a:defRPr sz="1650" kern="1200">
          <a:solidFill>
            <a:srgbClr val="000000"/>
          </a:solidFill>
          <a:latin typeface="+mn-lt"/>
          <a:ea typeface="+mn-ea"/>
          <a:cs typeface="+mn-cs"/>
        </a:defRPr>
      </a:lvl2pPr>
      <a:lvl3pPr marL="401241" indent="-201216" algn="l" defTabSz="685800" rtl="0" eaLnBrk="1" latinLnBrk="0" hangingPunct="1">
        <a:spcBef>
          <a:spcPts val="225"/>
        </a:spcBef>
        <a:spcAft>
          <a:spcPts val="225"/>
        </a:spcAft>
        <a:buClr>
          <a:schemeClr val="accent4"/>
        </a:buClr>
        <a:buFont typeface="Arial" panose="020B0604020202020204" pitchFamily="34" charset="0"/>
        <a:buChar char="•"/>
        <a:defRPr sz="1650" kern="1200">
          <a:solidFill>
            <a:srgbClr val="000000"/>
          </a:solidFill>
          <a:latin typeface="+mn-lt"/>
          <a:ea typeface="+mn-ea"/>
          <a:cs typeface="+mn-cs"/>
        </a:defRPr>
      </a:lvl3pPr>
      <a:lvl4pPr marL="601266" indent="-200025" algn="l" defTabSz="685800" rtl="0" eaLnBrk="1" latinLnBrk="0" hangingPunct="1">
        <a:spcBef>
          <a:spcPts val="225"/>
        </a:spcBef>
        <a:spcAft>
          <a:spcPts val="225"/>
        </a:spcAft>
        <a:buClr>
          <a:schemeClr val="accent6"/>
        </a:buClr>
        <a:buFont typeface="Arial" panose="020B0604020202020204" pitchFamily="34" charset="0"/>
        <a:buChar char="•"/>
        <a:defRPr lang="en-US" sz="1650" kern="1200" baseline="0" dirty="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685800" rtl="0" eaLnBrk="1" latinLnBrk="0" hangingPunct="1">
        <a:spcBef>
          <a:spcPts val="900"/>
        </a:spcBef>
        <a:spcAft>
          <a:spcPts val="450"/>
        </a:spcAft>
        <a:buFont typeface="Arial" pitchFamily="34" charset="0"/>
        <a:buNone/>
        <a:defRPr sz="2100" b="1" kern="1200" cap="all" baseline="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685800" rtl="0" eaLnBrk="1" latinLnBrk="0" hangingPunct="1">
        <a:spcBef>
          <a:spcPts val="450"/>
        </a:spcBef>
        <a:spcAft>
          <a:spcPts val="225"/>
        </a:spcAft>
        <a:buFont typeface="Arial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6pPr>
      <a:lvl7pPr marL="200025" indent="-200025" algn="l" defTabSz="685800" rtl="0" eaLnBrk="1" latinLnBrk="0" hangingPunct="1">
        <a:spcBef>
          <a:spcPts val="225"/>
        </a:spcBef>
        <a:spcAft>
          <a:spcPts val="225"/>
        </a:spcAft>
        <a:buClrTx/>
        <a:buFont typeface="+mj-lt"/>
        <a:buAutoNum type="arabicPeriod"/>
        <a:defRPr sz="1650" kern="1200">
          <a:solidFill>
            <a:schemeClr val="tx1"/>
          </a:solidFill>
          <a:latin typeface="+mn-lt"/>
          <a:ea typeface="+mn-ea"/>
          <a:cs typeface="+mn-cs"/>
        </a:defRPr>
      </a:lvl7pPr>
      <a:lvl8pPr marL="404813" indent="-204788" algn="l" defTabSz="685800" rtl="0" eaLnBrk="1" latinLnBrk="0" hangingPunct="1">
        <a:spcBef>
          <a:spcPts val="225"/>
        </a:spcBef>
        <a:spcAft>
          <a:spcPts val="225"/>
        </a:spcAft>
        <a:buClrTx/>
        <a:buFont typeface="+mj-lt"/>
        <a:buAutoNum type="alphaLcPeriod"/>
        <a:defRPr sz="165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685800" rtl="0" eaLnBrk="1" latinLnBrk="0" hangingPunct="1">
        <a:spcBef>
          <a:spcPts val="450"/>
        </a:spcBef>
        <a:spcAft>
          <a:spcPts val="450"/>
        </a:spcAft>
        <a:buFont typeface="Arial" pitchFamily="34" charset="0"/>
        <a:buNone/>
        <a:defRPr sz="16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430" userDrawn="1">
          <p15:clr>
            <a:srgbClr val="F26B43"/>
          </p15:clr>
        </p15:guide>
        <p15:guide id="2" pos="1111" userDrawn="1">
          <p15:clr>
            <a:srgbClr val="F26B43"/>
          </p15:clr>
        </p15:guide>
        <p15:guide id="3" pos="3425" userDrawn="1">
          <p15:clr>
            <a:srgbClr val="F26B43"/>
          </p15:clr>
        </p15:guide>
        <p15:guide id="5" orient="horz" pos="799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7" pos="1179" userDrawn="1">
          <p15:clr>
            <a:srgbClr val="F26B43"/>
          </p15:clr>
        </p15:guide>
        <p15:guide id="8" pos="2268" userDrawn="1">
          <p15:clr>
            <a:srgbClr val="F26B43"/>
          </p15:clr>
        </p15:guide>
        <p15:guide id="9" pos="2336" userDrawn="1">
          <p15:clr>
            <a:srgbClr val="F26B43"/>
          </p15:clr>
        </p15:guide>
        <p15:guide id="10" pos="3492" userDrawn="1">
          <p15:clr>
            <a:srgbClr val="F26B43"/>
          </p15:clr>
        </p15:guide>
        <p15:guide id="11" pos="4581" userDrawn="1">
          <p15:clr>
            <a:srgbClr val="F26B43"/>
          </p15:clr>
        </p15:guide>
        <p15:guide id="12" pos="4649" userDrawn="1">
          <p15:clr>
            <a:srgbClr val="F26B43"/>
          </p15:clr>
        </p15:guide>
        <p15:guide id="13" orient="horz" pos="890" userDrawn="1">
          <p15:clr>
            <a:srgbClr val="F26B43"/>
          </p15:clr>
        </p15:guide>
        <p15:guide id="14" orient="horz" pos="2568" userDrawn="1">
          <p15:clr>
            <a:srgbClr val="F26B43"/>
          </p15:clr>
        </p15:guide>
        <p15:guide id="15" orient="horz" pos="2659" userDrawn="1">
          <p15:clr>
            <a:srgbClr val="F26B43"/>
          </p15:clr>
        </p15:guide>
        <p15:guide id="16" orient="horz" pos="1661" userDrawn="1">
          <p15:clr>
            <a:srgbClr val="F26B43"/>
          </p15:clr>
        </p15:guide>
        <p15:guide id="17" orient="horz" pos="1752" userDrawn="1">
          <p15:clr>
            <a:srgbClr val="F26B43"/>
          </p15:clr>
        </p15:guide>
        <p15:guide id="18" pos="260" userDrawn="1">
          <p15:clr>
            <a:srgbClr val="F26B43"/>
          </p15:clr>
        </p15:guide>
        <p15:guide id="19" pos="5500" userDrawn="1">
          <p15:clr>
            <a:srgbClr val="F26B43"/>
          </p15:clr>
        </p15:guide>
        <p15:guide id="20" orient="horz" pos="352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1E6DF-2467-4A8D-AF1F-6BD28489D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8767" y="2367817"/>
            <a:ext cx="6715386" cy="1558119"/>
          </a:xfrm>
        </p:spPr>
        <p:txBody>
          <a:bodyPr/>
          <a:lstStyle/>
          <a:p>
            <a:pPr algn="ctr"/>
            <a:r>
              <a:rPr lang="en-AU" dirty="0"/>
              <a:t>How Monitoring and Evaluation is supporting development outcomes for the Internet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06B81-5615-4F77-8FDD-34588D55E3F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34289" y="4625915"/>
            <a:ext cx="6729864" cy="332399"/>
          </a:xfrm>
        </p:spPr>
        <p:txBody>
          <a:bodyPr/>
          <a:lstStyle/>
          <a:p>
            <a:r>
              <a:rPr lang="en-AU" dirty="0">
                <a:solidFill>
                  <a:srgbClr val="00A44D"/>
                </a:solidFill>
              </a:rPr>
              <a:t>The APNIC Foundation experience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1AFDFD-99A2-4E4F-828F-7A1C3D1D0E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00990" y="5589240"/>
            <a:ext cx="6729864" cy="197362"/>
          </a:xfrm>
        </p:spPr>
        <p:txBody>
          <a:bodyPr/>
          <a:lstStyle/>
          <a:p>
            <a:r>
              <a:rPr lang="en-AU" dirty="0">
                <a:solidFill>
                  <a:srgbClr val="00A44D"/>
                </a:solidFill>
              </a:rPr>
              <a:t>February 2023</a:t>
            </a:r>
          </a:p>
        </p:txBody>
      </p:sp>
    </p:spTree>
    <p:extLst>
      <p:ext uri="{BB962C8B-B14F-4D97-AF65-F5344CB8AC3E}">
        <p14:creationId xmlns:p14="http://schemas.microsoft.com/office/powerpoint/2010/main" val="97119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>
            <a:extLst>
              <a:ext uri="{FF2B5EF4-FFF2-40B4-BE49-F238E27FC236}">
                <a16:creationId xmlns:a16="http://schemas.microsoft.com/office/drawing/2014/main" id="{AB9A47AC-09CE-4FC2-B8B3-D3895CBC053F}"/>
              </a:ext>
            </a:extLst>
          </p:cNvPr>
          <p:cNvSpPr>
            <a:spLocks noGrp="1" noChangeArrowheads="1"/>
          </p:cNvSpPr>
          <p:nvPr>
            <p:ph sz="quarter" idx="11"/>
          </p:nvPr>
        </p:nvSpPr>
        <p:spPr bwMode="auto">
          <a:xfrm>
            <a:off x="412750" y="1412875"/>
            <a:ext cx="8318500" cy="4752975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/>
              <a:t>Monitoring and Evaluation</a:t>
            </a:r>
            <a:r>
              <a:rPr lang="en-US" altLang="en-US" sz="2200" dirty="0"/>
              <a:t> (</a:t>
            </a:r>
            <a:r>
              <a:rPr lang="en-US" altLang="en-US" sz="2200" b="1" dirty="0"/>
              <a:t>M&amp;E</a:t>
            </a:r>
            <a:r>
              <a:rPr lang="en-US" altLang="en-US" sz="2200" dirty="0"/>
              <a:t>) is used by organisations to assess and improve the performance of projects, programs and organisations.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US" altLang="en-US" sz="2200" dirty="0"/>
          </a:p>
          <a:p>
            <a:pPr lvl="1"/>
            <a:r>
              <a:rPr lang="en-US" sz="1800" b="1" dirty="0">
                <a:solidFill>
                  <a:srgbClr val="000000"/>
                </a:solidFill>
              </a:rPr>
              <a:t>Monitoring </a:t>
            </a:r>
            <a:r>
              <a:rPr lang="en-US" sz="1800" dirty="0">
                <a:solidFill>
                  <a:srgbClr val="000000"/>
                </a:solidFill>
              </a:rPr>
              <a:t>is the regular collection and analysis of information to provide indicators of progress towards objectives. It includes monitoring inputs, activities, outputs and progress towards outcomes. Monitoring answers the question: ‘What is going on?’ </a:t>
            </a:r>
          </a:p>
          <a:p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lvl="1"/>
            <a:r>
              <a:rPr lang="en-US" sz="1800" b="1" dirty="0"/>
              <a:t>Evaluation </a:t>
            </a:r>
            <a:r>
              <a:rPr lang="en-US" sz="1800" dirty="0"/>
              <a:t>is assessment of a planned, ongoing or completed activity to assess the achievement of objectives as well as testing underlying theory of change assumptions. Evaluation answers the question: ‘What happened?’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endParaRPr altLang="en-US" sz="2200" dirty="0"/>
          </a:p>
        </p:txBody>
      </p:sp>
      <p:sp>
        <p:nvSpPr>
          <p:cNvPr id="18435" name="Title 2">
            <a:extLst>
              <a:ext uri="{FF2B5EF4-FFF2-40B4-BE49-F238E27FC236}">
                <a16:creationId xmlns:a16="http://schemas.microsoft.com/office/drawing/2014/main" id="{1753E24D-3EBB-B60E-AF94-E6FA143D8E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AU" altLang="en-US" dirty="0"/>
            </a:br>
            <a:r>
              <a:rPr lang="en-AU" altLang="en-US" dirty="0"/>
              <a:t>What is Monitoring and Evaluation?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>
            <a:extLst>
              <a:ext uri="{FF2B5EF4-FFF2-40B4-BE49-F238E27FC236}">
                <a16:creationId xmlns:a16="http://schemas.microsoft.com/office/drawing/2014/main" id="{5D832F31-9BE7-18C0-FC3C-2C9668198FB3}"/>
              </a:ext>
            </a:extLst>
          </p:cNvPr>
          <p:cNvPicPr>
            <a:picLocks noGrp="1" noChangeAspect="1"/>
          </p:cNvPicPr>
          <p:nvPr>
            <p:ph type="pic" idx="10"/>
          </p:nvPr>
        </p:nvPicPr>
        <p:blipFill rotWithShape="1">
          <a:blip r:embed="rId3"/>
          <a:srcRect t="1499" b="1499"/>
          <a:stretch/>
        </p:blipFill>
        <p:spPr>
          <a:xfrm>
            <a:off x="899592" y="1402463"/>
            <a:ext cx="3356936" cy="2123238"/>
          </a:xfr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5A24E109-9F5A-47C3-9ED6-6A9C8C598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47" y="332656"/>
            <a:ext cx="8263309" cy="935757"/>
          </a:xfrm>
        </p:spPr>
        <p:txBody>
          <a:bodyPr>
            <a:normAutofit/>
          </a:bodyPr>
          <a:lstStyle/>
          <a:p>
            <a:pPr algn="ctr"/>
            <a:br>
              <a:rPr lang="en-AU" dirty="0"/>
            </a:br>
            <a:r>
              <a:rPr lang="en-AU" dirty="0"/>
              <a:t>Why do we need it?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6000FD10-4EFB-E0CA-AFB5-F5E30D03BC9D}"/>
              </a:ext>
            </a:extLst>
          </p:cNvPr>
          <p:cNvPicPr>
            <a:picLocks noGrp="1" noChangeAspect="1"/>
          </p:cNvPicPr>
          <p:nvPr>
            <p:ph type="pic" idx="17"/>
          </p:nvPr>
        </p:nvPicPr>
        <p:blipFill rotWithShape="1">
          <a:blip r:embed="rId4"/>
          <a:srcRect t="2275" b="2275"/>
          <a:stretch/>
        </p:blipFill>
        <p:spPr>
          <a:xfrm>
            <a:off x="4953034" y="1402463"/>
            <a:ext cx="3466048" cy="2123239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1997761-AD0B-02EF-D0E5-7811C2027C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9592" y="3845883"/>
            <a:ext cx="3356936" cy="22274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3210F06-4BE2-0DAB-E2CF-22230DEF5A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3033" y="3845883"/>
            <a:ext cx="3466048" cy="222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92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>
            <a:extLst>
              <a:ext uri="{FF2B5EF4-FFF2-40B4-BE49-F238E27FC236}">
                <a16:creationId xmlns:a16="http://schemas.microsoft.com/office/drawing/2014/main" id="{04E5C4B0-CDA9-898F-CE2B-D16C762BCEA1}"/>
              </a:ext>
            </a:extLst>
          </p:cNvPr>
          <p:cNvSpPr>
            <a:spLocks noGrp="1" noChangeArrowheads="1"/>
          </p:cNvSpPr>
          <p:nvPr>
            <p:ph sz="quarter" idx="11"/>
          </p:nvPr>
        </p:nvSpPr>
        <p:spPr bwMode="auto">
          <a:xfrm>
            <a:off x="412750" y="1412875"/>
            <a:ext cx="8318500" cy="47529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200" dirty="0"/>
              <a:t>The purpose of my role is to ensure the APNIC Foundation has a robust monitoring and evaluation (M&amp;E) framework to measure and assess a variety of projects and activities. </a:t>
            </a:r>
          </a:p>
          <a:p>
            <a:endParaRPr lang="en-US" altLang="en-US" sz="2200" dirty="0"/>
          </a:p>
          <a:p>
            <a:r>
              <a:rPr lang="en-US" altLang="en-US" sz="2200" dirty="0"/>
              <a:t>The development, management and implementation of the M&amp;E framework ensures that project outcomes and outputs have performance measures that are captured, analysed and reported against. </a:t>
            </a:r>
            <a:endParaRPr altLang="en-US" sz="2200" dirty="0"/>
          </a:p>
        </p:txBody>
      </p:sp>
      <p:sp>
        <p:nvSpPr>
          <p:cNvPr id="17411" name="Title 2">
            <a:extLst>
              <a:ext uri="{FF2B5EF4-FFF2-40B4-BE49-F238E27FC236}">
                <a16:creationId xmlns:a16="http://schemas.microsoft.com/office/drawing/2014/main" id="{6E2AE632-1DD6-3F0F-B348-A03926EB82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AU" altLang="en-US" dirty="0"/>
            </a:br>
            <a:r>
              <a:rPr lang="en-AU" altLang="en-US" dirty="0"/>
              <a:t>What do I do?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183809F6-BD4D-4199-90FF-A3D0EB5BDB22}"/>
              </a:ext>
            </a:extLst>
          </p:cNvPr>
          <p:cNvSpPr txBox="1"/>
          <p:nvPr/>
        </p:nvSpPr>
        <p:spPr>
          <a:xfrm>
            <a:off x="737574" y="1808723"/>
            <a:ext cx="7993279" cy="59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540000" tIns="54000" rIns="135000" bIns="54000" rtlCol="0" anchor="ctr">
            <a:noAutofit/>
          </a:bodyPr>
          <a:lstStyle/>
          <a:p>
            <a:r>
              <a:rPr lang="en-AU" dirty="0"/>
              <a:t>Co-designing project-level M&amp;E frameworks using theory of change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F3716A29-1FFB-4369-842E-15ED145C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AU" dirty="0"/>
            </a:br>
            <a:r>
              <a:rPr lang="en-AU" dirty="0"/>
              <a:t>How is the Foundation using M&amp;E?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1530887-EFA1-4F3A-84BC-F60169702039}"/>
              </a:ext>
            </a:extLst>
          </p:cNvPr>
          <p:cNvSpPr/>
          <p:nvPr/>
        </p:nvSpPr>
        <p:spPr>
          <a:xfrm>
            <a:off x="413148" y="1754814"/>
            <a:ext cx="701818" cy="70181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/>
            <a:r>
              <a:rPr lang="en-AU" sz="2400" b="1" dirty="0"/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C13F83F-F320-4462-86F3-3E255D8B671F}"/>
              </a:ext>
            </a:extLst>
          </p:cNvPr>
          <p:cNvSpPr txBox="1"/>
          <p:nvPr/>
        </p:nvSpPr>
        <p:spPr>
          <a:xfrm>
            <a:off x="737574" y="2571681"/>
            <a:ext cx="7993279" cy="59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540000" tIns="54000" rIns="135000" bIns="54000" rtlCol="0" anchor="ctr">
            <a:noAutofit/>
          </a:bodyPr>
          <a:lstStyle/>
          <a:p>
            <a:endParaRPr lang="en-AU" dirty="0"/>
          </a:p>
          <a:p>
            <a:r>
              <a:rPr lang="en-AU" dirty="0"/>
              <a:t>Strengthening project reporting – internal/external stakeholders</a:t>
            </a:r>
          </a:p>
          <a:p>
            <a:endParaRPr lang="en-AU" sz="180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510672E-F7A8-40D8-A755-92744769A90A}"/>
              </a:ext>
            </a:extLst>
          </p:cNvPr>
          <p:cNvSpPr/>
          <p:nvPr/>
        </p:nvSpPr>
        <p:spPr>
          <a:xfrm>
            <a:off x="413148" y="2517773"/>
            <a:ext cx="701818" cy="70181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/>
            <a:r>
              <a:rPr lang="en-AU" sz="2400" b="1"/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CD603AB-DAC0-4042-9EBB-E9DF3F5BFBD0}"/>
              </a:ext>
            </a:extLst>
          </p:cNvPr>
          <p:cNvSpPr txBox="1"/>
          <p:nvPr/>
        </p:nvSpPr>
        <p:spPr>
          <a:xfrm>
            <a:off x="737574" y="3334640"/>
            <a:ext cx="7993279" cy="59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540000" tIns="54000" rIns="135000" bIns="54000" rtlCol="0" anchor="ctr">
            <a:noAutofit/>
          </a:bodyPr>
          <a:lstStyle/>
          <a:p>
            <a:endParaRPr lang="en-AU" dirty="0"/>
          </a:p>
          <a:p>
            <a:r>
              <a:rPr lang="en-AU" dirty="0"/>
              <a:t>Measuring and communicating the impact and evidence base of our work</a:t>
            </a:r>
          </a:p>
          <a:p>
            <a:endParaRPr lang="en-AU" sz="1800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93AD965-8AEF-4362-A0C4-8EA1865F13DC}"/>
              </a:ext>
            </a:extLst>
          </p:cNvPr>
          <p:cNvSpPr/>
          <p:nvPr/>
        </p:nvSpPr>
        <p:spPr>
          <a:xfrm>
            <a:off x="413148" y="3280731"/>
            <a:ext cx="701818" cy="70181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/>
            <a:r>
              <a:rPr lang="en-AU" sz="2400" b="1"/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12F965-630D-4AD9-82CB-B138EB131DDE}"/>
              </a:ext>
            </a:extLst>
          </p:cNvPr>
          <p:cNvSpPr txBox="1"/>
          <p:nvPr/>
        </p:nvSpPr>
        <p:spPr>
          <a:xfrm>
            <a:off x="737574" y="4097598"/>
            <a:ext cx="7993279" cy="59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540000" tIns="54000" rIns="135000" bIns="54000" rtlCol="0" anchor="ctr">
            <a:noAutofit/>
          </a:bodyPr>
          <a:lstStyle/>
          <a:p>
            <a:r>
              <a:rPr lang="en-AU" sz="1800" dirty="0">
                <a:cs typeface="Arial"/>
              </a:rPr>
              <a:t>Increasing the reliability of data to inform learning and decision making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3398D3C-A5BD-4177-BE85-5CCED148249B}"/>
              </a:ext>
            </a:extLst>
          </p:cNvPr>
          <p:cNvSpPr/>
          <p:nvPr/>
        </p:nvSpPr>
        <p:spPr>
          <a:xfrm>
            <a:off x="413148" y="4043690"/>
            <a:ext cx="701818" cy="701818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/>
            <a:r>
              <a:rPr lang="en-AU" sz="2400" b="1"/>
              <a:t>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7B48F5A-C2A5-4EAD-88C3-98F67BDB5D4F}"/>
              </a:ext>
            </a:extLst>
          </p:cNvPr>
          <p:cNvSpPr txBox="1"/>
          <p:nvPr/>
        </p:nvSpPr>
        <p:spPr>
          <a:xfrm>
            <a:off x="737574" y="4806650"/>
            <a:ext cx="7993279" cy="59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540000" tIns="54000" rIns="135000" bIns="54000" rtlCol="0" anchor="ctr">
            <a:noAutofit/>
          </a:bodyPr>
          <a:lstStyle/>
          <a:p>
            <a:r>
              <a:rPr lang="en-AU" dirty="0"/>
              <a:t>Delivering portfolio-level impact measurement and reporting – aggregated program data</a:t>
            </a:r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AE9B0D2-1662-4621-8718-103AB8AC7FF0}"/>
              </a:ext>
            </a:extLst>
          </p:cNvPr>
          <p:cNvSpPr/>
          <p:nvPr/>
        </p:nvSpPr>
        <p:spPr>
          <a:xfrm>
            <a:off x="413148" y="4806650"/>
            <a:ext cx="701818" cy="70181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/>
            <a:r>
              <a:rPr lang="en-AU" sz="2400" b="1" dirty="0"/>
              <a:t>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B312A0-7DB8-3556-2F5E-3A38178F0DE1}"/>
              </a:ext>
            </a:extLst>
          </p:cNvPr>
          <p:cNvSpPr txBox="1"/>
          <p:nvPr/>
        </p:nvSpPr>
        <p:spPr>
          <a:xfrm>
            <a:off x="737573" y="5569610"/>
            <a:ext cx="7993279" cy="59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540000" tIns="54000" rIns="135000" bIns="54000" rtlCol="0" anchor="ctr">
            <a:noAutofit/>
          </a:bodyPr>
          <a:lstStyle/>
          <a:p>
            <a:endParaRPr lang="en-US" dirty="0"/>
          </a:p>
          <a:p>
            <a:r>
              <a:rPr lang="en-US" dirty="0"/>
              <a:t>Developing project level risk registers</a:t>
            </a:r>
          </a:p>
          <a:p>
            <a:pPr algn="l"/>
            <a:endParaRPr lang="en-US" sz="1800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62DB3B3-309C-1F4B-4F49-BA5A673A8538}"/>
              </a:ext>
            </a:extLst>
          </p:cNvPr>
          <p:cNvSpPr/>
          <p:nvPr/>
        </p:nvSpPr>
        <p:spPr>
          <a:xfrm>
            <a:off x="413148" y="5569610"/>
            <a:ext cx="701818" cy="70181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/>
            <a:r>
              <a:rPr lang="en-AU" sz="2400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55943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183809F6-BD4D-4199-90FF-A3D0EB5BDB22}"/>
              </a:ext>
            </a:extLst>
          </p:cNvPr>
          <p:cNvSpPr txBox="1"/>
          <p:nvPr/>
        </p:nvSpPr>
        <p:spPr>
          <a:xfrm>
            <a:off x="737574" y="1808723"/>
            <a:ext cx="7993279" cy="59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540000" tIns="54000" rIns="135000" bIns="54000" rtlCol="0" anchor="ctr">
            <a:noAutofit/>
          </a:bodyPr>
          <a:lstStyle/>
          <a:p>
            <a:r>
              <a:rPr lang="en-AU" sz="1800" dirty="0"/>
              <a:t>Measuring the impact of Internet best practices such as RPKI, IPv6, MPLS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F3716A29-1FFB-4369-842E-15ED145C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AU" sz="2800" dirty="0"/>
            </a:br>
            <a:r>
              <a:rPr lang="en-AU" sz="2800" dirty="0"/>
              <a:t>The future….making the Internet better?</a:t>
            </a:r>
            <a:endParaRPr lang="en-AU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1530887-EFA1-4F3A-84BC-F60169702039}"/>
              </a:ext>
            </a:extLst>
          </p:cNvPr>
          <p:cNvSpPr/>
          <p:nvPr/>
        </p:nvSpPr>
        <p:spPr>
          <a:xfrm>
            <a:off x="413148" y="1754814"/>
            <a:ext cx="701818" cy="70181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/>
            <a:r>
              <a:rPr lang="en-AU" sz="2400" b="1"/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C13F83F-F320-4462-86F3-3E255D8B671F}"/>
              </a:ext>
            </a:extLst>
          </p:cNvPr>
          <p:cNvSpPr txBox="1"/>
          <p:nvPr/>
        </p:nvSpPr>
        <p:spPr>
          <a:xfrm>
            <a:off x="737574" y="2571681"/>
            <a:ext cx="7993279" cy="59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540000" tIns="54000" rIns="135000" bIns="54000" rtlCol="0" anchor="ctr">
            <a:noAutofit/>
          </a:bodyPr>
          <a:lstStyle/>
          <a:p>
            <a:r>
              <a:rPr lang="en-AU" sz="1800"/>
              <a:t>Monitoring and evaluation resources for the technical community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510672E-F7A8-40D8-A755-92744769A90A}"/>
              </a:ext>
            </a:extLst>
          </p:cNvPr>
          <p:cNvSpPr/>
          <p:nvPr/>
        </p:nvSpPr>
        <p:spPr>
          <a:xfrm>
            <a:off x="413148" y="2517773"/>
            <a:ext cx="701818" cy="70181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/>
            <a:r>
              <a:rPr lang="en-AU" sz="2400" b="1"/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CD603AB-DAC0-4042-9EBB-E9DF3F5BFBD0}"/>
              </a:ext>
            </a:extLst>
          </p:cNvPr>
          <p:cNvSpPr txBox="1"/>
          <p:nvPr/>
        </p:nvSpPr>
        <p:spPr>
          <a:xfrm>
            <a:off x="737574" y="3334640"/>
            <a:ext cx="7993279" cy="59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540000" tIns="54000" rIns="135000" bIns="54000" rtlCol="0" anchor="ctr">
            <a:noAutofit/>
          </a:bodyPr>
          <a:lstStyle/>
          <a:p>
            <a:r>
              <a:rPr lang="en-AU" sz="1800"/>
              <a:t>Improving data visualisation and reporting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93AD965-8AEF-4362-A0C4-8EA1865F13DC}"/>
              </a:ext>
            </a:extLst>
          </p:cNvPr>
          <p:cNvSpPr/>
          <p:nvPr/>
        </p:nvSpPr>
        <p:spPr>
          <a:xfrm>
            <a:off x="413148" y="3280731"/>
            <a:ext cx="701818" cy="70181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/>
            <a:r>
              <a:rPr lang="en-AU" sz="2400" b="1"/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12F965-630D-4AD9-82CB-B138EB131DDE}"/>
              </a:ext>
            </a:extLst>
          </p:cNvPr>
          <p:cNvSpPr txBox="1"/>
          <p:nvPr/>
        </p:nvSpPr>
        <p:spPr>
          <a:xfrm>
            <a:off x="737574" y="4097598"/>
            <a:ext cx="7993279" cy="59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540000" tIns="54000" rIns="135000" bIns="54000" rtlCol="0" anchor="ctr">
            <a:noAutofit/>
          </a:bodyPr>
          <a:lstStyle/>
          <a:p>
            <a:r>
              <a:rPr lang="en-AU" sz="1800" dirty="0"/>
              <a:t>Mainstreaming evaluation as BAU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3398D3C-A5BD-4177-BE85-5CCED148249B}"/>
              </a:ext>
            </a:extLst>
          </p:cNvPr>
          <p:cNvSpPr/>
          <p:nvPr/>
        </p:nvSpPr>
        <p:spPr>
          <a:xfrm>
            <a:off x="413148" y="4043690"/>
            <a:ext cx="701818" cy="70181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/>
            <a:r>
              <a:rPr lang="en-AU" sz="2400" b="1" dirty="0"/>
              <a:t>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677683-BC09-6DC7-AA0D-55386FB3F030}"/>
              </a:ext>
            </a:extLst>
          </p:cNvPr>
          <p:cNvSpPr txBox="1"/>
          <p:nvPr/>
        </p:nvSpPr>
        <p:spPr>
          <a:xfrm>
            <a:off x="737573" y="4914465"/>
            <a:ext cx="7993279" cy="59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540000" tIns="54000" rIns="135000" bIns="54000" rtlCol="0" anchor="ctr">
            <a:noAutofit/>
          </a:bodyPr>
          <a:lstStyle/>
          <a:p>
            <a:endParaRPr lang="en-AU" sz="1800" dirty="0"/>
          </a:p>
          <a:p>
            <a:r>
              <a:rPr lang="en-AU" sz="1800" dirty="0"/>
              <a:t>Measuring and communicating our social impact (i.e. SDGs) – increase access to values-based investors </a:t>
            </a:r>
          </a:p>
          <a:p>
            <a:endParaRPr lang="en-AU" sz="1800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FDCFBFD6-6DA1-9177-6F2B-F5A4ED7019AE}"/>
              </a:ext>
            </a:extLst>
          </p:cNvPr>
          <p:cNvSpPr/>
          <p:nvPr/>
        </p:nvSpPr>
        <p:spPr>
          <a:xfrm>
            <a:off x="413148" y="4860556"/>
            <a:ext cx="701818" cy="70181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/>
            <a:r>
              <a:rPr lang="en-AU" sz="24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21071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PNIC Foundation">
  <a:themeElements>
    <a:clrScheme name="APNIC Foundation">
      <a:dk1>
        <a:sysClr val="windowText" lastClr="000000"/>
      </a:dk1>
      <a:lt1>
        <a:srgbClr val="FFFFFF"/>
      </a:lt1>
      <a:dk2>
        <a:srgbClr val="4D4D4D"/>
      </a:dk2>
      <a:lt2>
        <a:srgbClr val="D8D8D8"/>
      </a:lt2>
      <a:accent1>
        <a:srgbClr val="00A44D"/>
      </a:accent1>
      <a:accent2>
        <a:srgbClr val="004FBA"/>
      </a:accent2>
      <a:accent3>
        <a:srgbClr val="E3B44C"/>
      </a:accent3>
      <a:accent4>
        <a:srgbClr val="CE762F"/>
      </a:accent4>
      <a:accent5>
        <a:srgbClr val="BE5D30"/>
      </a:accent5>
      <a:accent6>
        <a:srgbClr val="B8422E"/>
      </a:accent6>
      <a:hlink>
        <a:srgbClr val="00A44D"/>
      </a:hlink>
      <a:folHlink>
        <a:srgbClr val="00A44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undation PowerPoint template 4-3.potx" id="{9F6FB3AD-4526-4EE2-96EC-91D48375D82F}" vid="{1C019CAD-E301-4FB6-BEF9-D27092F508C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Location xmlns="ca4c9f6a-409a-4ff6-a7c9-7ff93ca8cb7f" xsi:nil="true"/>
    <MediaServiceDateTaken xmlns="ca4c9f6a-409a-4ff6-a7c9-7ff93ca8cb7f" xsi:nil="true"/>
    <AccessLevel xmlns="ca4c9f6a-409a-4ff6-a7c9-7ff93ca8cb7f" xsi:nil="true"/>
    <MediaServiceOCR xmlns="ca4c9f6a-409a-4ff6-a7c9-7ff93ca8cb7f" xsi:nil="true"/>
    <MediaServiceGenerationTime xmlns="ca4c9f6a-409a-4ff6-a7c9-7ff93ca8cb7f" xsi:nil="true"/>
    <b0fq xmlns="ca4c9f6a-409a-4ff6-a7c9-7ff93ca8cb7f" xsi:nil="true"/>
    <MediaServiceAutoKeyPoints xmlns="ca4c9f6a-409a-4ff6-a7c9-7ff93ca8cb7f" xsi:nil="true"/>
    <MediaServiceAutoTags xmlns="ca4c9f6a-409a-4ff6-a7c9-7ff93ca8cb7f" xsi:nil="true"/>
    <Project_x0020_title xmlns="ca4c9f6a-409a-4ff6-a7c9-7ff93ca8cb7f" xsi:nil="true"/>
    <MediaServiceFastMetadata xmlns="ca4c9f6a-409a-4ff6-a7c9-7ff93ca8cb7f" xsi:nil="true"/>
    <MediaLengthInSeconds xmlns="ca4c9f6a-409a-4ff6-a7c9-7ff93ca8cb7f" xsi:nil="true"/>
    <MediaServiceEventHashCode xmlns="ca4c9f6a-409a-4ff6-a7c9-7ff93ca8cb7f" xsi:nil="true"/>
    <Donor xmlns="ca4c9f6a-409a-4ff6-a7c9-7ff93ca8cb7f" xsi:nil="true"/>
    <MediaServiceKeyPoints xmlns="ca4c9f6a-409a-4ff6-a7c9-7ff93ca8cb7f" xsi:nil="true"/>
    <MediaServiceMetadata xmlns="ca4c9f6a-409a-4ff6-a7c9-7ff93ca8cb7f" xsi:nil="true"/>
    <TaxCatchAll xmlns="8b9befe7-255a-4d34-969f-1e739557bef2" xsi:nil="true"/>
    <lcf76f155ced4ddcb4097134ff3c332f xmlns="ca4c9f6a-409a-4ff6-a7c9-7ff93ca8cb7f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2BDD0AF3564542AA93A702136C926D" ma:contentTypeVersion="6" ma:contentTypeDescription="Create a new document." ma:contentTypeScope="" ma:versionID="4f49a19d9915888adcc6c0de67ac3253">
  <xsd:schema xmlns:xsd="http://www.w3.org/2001/XMLSchema" xmlns:xs="http://www.w3.org/2001/XMLSchema" xmlns:p="http://schemas.microsoft.com/office/2006/metadata/properties" xmlns:ns2="ca4c9f6a-409a-4ff6-a7c9-7ff93ca8cb7f" xmlns:ns3="8b9befe7-255a-4d34-969f-1e739557bef2" targetNamespace="http://schemas.microsoft.com/office/2006/metadata/properties" ma:root="true" ma:fieldsID="d9a667266e182939440e7d7a4ed939f6" ns2:_="" ns3:_="">
    <xsd:import namespace="ca4c9f6a-409a-4ff6-a7c9-7ff93ca8cb7f"/>
    <xsd:import namespace="8b9befe7-255a-4d34-969f-1e739557be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Project_x0020_title" minOccurs="0"/>
                <xsd:element ref="ns2:Donor" minOccurs="0"/>
                <xsd:element ref="ns2:b0fq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AccessLevel" minOccurs="0"/>
                <xsd:element ref="ns2:MediaLengthInSeconds" minOccurs="0"/>
                <xsd:element ref="ns2:MediaServiceSearchPropertie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4c9f6a-409a-4ff6-a7c9-7ff93ca8cb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fals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fals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false">
      <xsd:simpleType>
        <xsd:restriction base="dms:Text"/>
      </xsd:simpleType>
    </xsd:element>
    <xsd:element name="MediaServiceAutoTags" ma:index="11" nillable="true" ma:displayName="MediaServiceAutoTags" ma:internalName="MediaServiceAutoTags" ma:readOnly="false">
      <xsd:simpleType>
        <xsd:restriction base="dms:Text"/>
      </xsd:simpleType>
    </xsd:element>
    <xsd:element name="MediaServiceOCR" ma:index="12" nillable="true" ma:displayName="MediaServiceOCR" ma:internalName="MediaServiceOCR" ma:readOnly="fals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false">
      <xsd:simpleType>
        <xsd:restriction base="dms:Text"/>
      </xsd:simpleType>
    </xsd:element>
    <xsd:element name="Project_x0020_title" ma:index="16" nillable="true" ma:displayName="Project title" ma:description="TEMPLATE Work In Progress for Editing" ma:internalName="Project_x0020_title">
      <xsd:simpleType>
        <xsd:restriction base="dms:Note">
          <xsd:maxLength value="255"/>
        </xsd:restriction>
      </xsd:simpleType>
    </xsd:element>
    <xsd:element name="Donor" ma:index="17" nillable="true" ma:displayName="Donor" ma:internalName="Donor" ma:readOnly="false">
      <xsd:simpleType>
        <xsd:restriction base="dms:Text">
          <xsd:maxLength value="255"/>
        </xsd:restriction>
      </xsd:simpleType>
    </xsd:element>
    <xsd:element name="b0fq" ma:index="18" nillable="true" ma:displayName="Description" ma:internalName="b0fq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fals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fals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false">
      <xsd:simpleType>
        <xsd:restriction base="dms:Note"/>
      </xsd:simpleType>
    </xsd:element>
    <xsd:element name="MediaServiceKeyPoints" ma:index="22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AccessLevel" ma:index="23" nillable="true" ma:displayName="Access Level" ma:format="Dropdown" ma:internalName="AccessLevel">
      <xsd:simpleType>
        <xsd:restriction base="dms:Choice">
          <xsd:enumeration value="Internal"/>
          <xsd:enumeration value="External"/>
        </xsd:restriction>
      </xsd:simpleType>
    </xsd:element>
    <xsd:element name="MediaLengthInSeconds" ma:index="24" nillable="true" ma:displayName="Length (seconds)" ma:internalName="MediaLengthInSeconds" ma:readOnly="false">
      <xsd:simpleType>
        <xsd:restriction base="dms:Unknown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84787e27-19c0-48e5-b6e2-2b1c5cdda7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9befe7-255a-4d34-969f-1e739557bef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8" nillable="true" ma:displayName="Taxonomy Catch All Column" ma:hidden="true" ma:list="{dcb4b1e7-c452-430e-9164-2b3392fb764e}" ma:internalName="TaxCatchAll" ma:showField="CatchAllData" ma:web="8b9befe7-255a-4d34-969f-1e739557be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9298F6-4DA5-46EF-90C1-A6A9A70202F7}">
  <ds:schemaRefs>
    <ds:schemaRef ds:uri="http://purl.org/dc/dcmitype/"/>
    <ds:schemaRef ds:uri="8b9befe7-255a-4d34-969f-1e739557bef2"/>
    <ds:schemaRef ds:uri="http://purl.org/dc/elements/1.1/"/>
    <ds:schemaRef ds:uri="http://schemas.openxmlformats.org/package/2006/metadata/core-properties"/>
    <ds:schemaRef ds:uri="ca4c9f6a-409a-4ff6-a7c9-7ff93ca8cb7f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F144487-5FAC-48E9-96F9-19778D33F3C8}">
  <ds:schemaRefs>
    <ds:schemaRef ds:uri="8b9befe7-255a-4d34-969f-1e739557bef2"/>
    <ds:schemaRef ds:uri="ca4c9f6a-409a-4ff6-a7c9-7ff93ca8cb7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F632BDB-DE25-46BF-B954-158144C673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Foundation PowerPoint template 4-3</Template>
  <TotalTime>2537</TotalTime>
  <Words>476</Words>
  <Application>Microsoft Office PowerPoint</Application>
  <PresentationFormat>On-screen Show (4:3)</PresentationFormat>
  <Paragraphs>52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APNIC Foundation</vt:lpstr>
      <vt:lpstr>How Monitoring and Evaluation is supporting development outcomes for the Internet</vt:lpstr>
      <vt:lpstr> What is Monitoring and Evaluation?</vt:lpstr>
      <vt:lpstr> Why do we need it?</vt:lpstr>
      <vt:lpstr> What do I do?</vt:lpstr>
      <vt:lpstr> How is the Foundation using M&amp;E?</vt:lpstr>
      <vt:lpstr> The future….making the Internet better?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and Evaluation at APNIC Foundation</dc:title>
  <dc:creator>David Vivian</dc:creator>
  <cp:lastModifiedBy>David Vivian</cp:lastModifiedBy>
  <cp:revision>3</cp:revision>
  <cp:lastPrinted>2023-02-24T00:08:52Z</cp:lastPrinted>
  <dcterms:created xsi:type="dcterms:W3CDTF">2022-09-15T02:46:09Z</dcterms:created>
  <dcterms:modified xsi:type="dcterms:W3CDTF">2023-02-24T00:17:43Z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0x010100DB2BDD0AF3564542AA93A702136C926D</vt:lpwstr>
  </property>
  <property fmtid="{D5CDD505-2E9C-101B-9397-08002B2CF9AE}" pid="3" name="MSIP_Label_66ca7b2a-4f6d-4766-806a-1a0c76ea1c59_Enabled">
    <vt:lpwstr>true</vt:lpwstr>
  </property>
  <property fmtid="{D5CDD505-2E9C-101B-9397-08002B2CF9AE}" pid="4" name="MSIP_Label_66ca7b2a-4f6d-4766-806a-1a0c76ea1c59_SetDate">
    <vt:lpwstr>2022-09-15T04:16:32Z</vt:lpwstr>
  </property>
  <property fmtid="{D5CDD505-2E9C-101B-9397-08002B2CF9AE}" pid="5" name="MSIP_Label_66ca7b2a-4f6d-4766-806a-1a0c76ea1c59_Method">
    <vt:lpwstr>Standard</vt:lpwstr>
  </property>
  <property fmtid="{D5CDD505-2E9C-101B-9397-08002B2CF9AE}" pid="6" name="MSIP_Label_66ca7b2a-4f6d-4766-806a-1a0c76ea1c59_Name">
    <vt:lpwstr>Internal</vt:lpwstr>
  </property>
  <property fmtid="{D5CDD505-2E9C-101B-9397-08002B2CF9AE}" pid="7" name="MSIP_Label_66ca7b2a-4f6d-4766-806a-1a0c76ea1c59_SiteId">
    <vt:lpwstr>127d8d0d-7ccf-473d-ab09-6e44ad752ded</vt:lpwstr>
  </property>
  <property fmtid="{D5CDD505-2E9C-101B-9397-08002B2CF9AE}" pid="8" name="MSIP_Label_66ca7b2a-4f6d-4766-806a-1a0c76ea1c59_ActionId">
    <vt:lpwstr>ced04a96-a691-4c7d-9f1e-7f3ccabcd5c4</vt:lpwstr>
  </property>
  <property fmtid="{D5CDD505-2E9C-101B-9397-08002B2CF9AE}" pid="9" name="MSIP_Label_66ca7b2a-4f6d-4766-806a-1a0c76ea1c59_ContentBits">
    <vt:lpwstr>0</vt:lpwstr>
  </property>
  <property fmtid="{D5CDD505-2E9C-101B-9397-08002B2CF9AE}" pid="10" name="MediaServiceImageTags">
    <vt:lpwstr/>
  </property>
</Properties>
</file>